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3818" autoAdjust="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image" Target="../media/image3.jp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image" Target="../media/image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6631BD-C9F2-44BD-8C55-944C3EC88E47}" type="doc">
      <dgm:prSet loTypeId="urn:microsoft.com/office/officeart/2005/8/layout/bList2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FE2B6E8E-6275-402B-8A05-DF0FC7150A64}">
      <dgm:prSet phldrT="[Testo]"/>
      <dgm:spPr/>
      <dgm:t>
        <a:bodyPr/>
        <a:lstStyle/>
        <a:p>
          <a:r>
            <a:rPr lang="en-US" b="0" noProof="0" dirty="0"/>
            <a:t>Primary</a:t>
          </a:r>
        </a:p>
      </dgm:t>
    </dgm:pt>
    <dgm:pt modelId="{32FEC1CC-9958-442C-AFE8-3086EC23DF27}" type="parTrans" cxnId="{7FBB5190-A8BB-4E8A-9CC6-96429F4C767A}">
      <dgm:prSet/>
      <dgm:spPr/>
      <dgm:t>
        <a:bodyPr/>
        <a:lstStyle/>
        <a:p>
          <a:endParaRPr lang="it-IT"/>
        </a:p>
      </dgm:t>
    </dgm:pt>
    <dgm:pt modelId="{CDEDAE81-D1D3-40D9-8831-EEDECE5BCF95}" type="sibTrans" cxnId="{7FBB5190-A8BB-4E8A-9CC6-96429F4C767A}">
      <dgm:prSet/>
      <dgm:spPr/>
      <dgm:t>
        <a:bodyPr/>
        <a:lstStyle/>
        <a:p>
          <a:endParaRPr lang="it-IT"/>
        </a:p>
      </dgm:t>
    </dgm:pt>
    <dgm:pt modelId="{662A20C7-CBBF-4D9B-8696-88AEE0F8B9F0}">
      <dgm:prSet phldrT="[Testo]"/>
      <dgm:spPr/>
      <dgm:t>
        <a:bodyPr/>
        <a:lstStyle/>
        <a:p>
          <a:r>
            <a:rPr lang="it-IT" b="1" dirty="0"/>
            <a:t>R</a:t>
          </a:r>
          <a:r>
            <a:rPr lang="it-IT" dirty="0"/>
            <a:t>andom </a:t>
          </a:r>
          <a:r>
            <a:rPr lang="it-IT" b="1" dirty="0"/>
            <a:t>A</a:t>
          </a:r>
          <a:r>
            <a:rPr lang="it-IT" dirty="0"/>
            <a:t>ccess </a:t>
          </a:r>
          <a:r>
            <a:rPr lang="it-IT" b="1" dirty="0"/>
            <a:t>M</a:t>
          </a:r>
          <a:r>
            <a:rPr lang="it-IT" dirty="0"/>
            <a:t>emory</a:t>
          </a:r>
        </a:p>
      </dgm:t>
    </dgm:pt>
    <dgm:pt modelId="{412FFF0A-DD6B-45CE-BBD1-B81F77E51ACC}" type="parTrans" cxnId="{F10DFD37-AE2D-4BCF-AB69-07F38D046AD3}">
      <dgm:prSet/>
      <dgm:spPr/>
      <dgm:t>
        <a:bodyPr/>
        <a:lstStyle/>
        <a:p>
          <a:endParaRPr lang="it-IT"/>
        </a:p>
      </dgm:t>
    </dgm:pt>
    <dgm:pt modelId="{595D3A27-404F-4666-A62D-080E7EA4BC55}" type="sibTrans" cxnId="{F10DFD37-AE2D-4BCF-AB69-07F38D046AD3}">
      <dgm:prSet/>
      <dgm:spPr/>
      <dgm:t>
        <a:bodyPr/>
        <a:lstStyle/>
        <a:p>
          <a:endParaRPr lang="it-IT"/>
        </a:p>
      </dgm:t>
    </dgm:pt>
    <dgm:pt modelId="{8C90702D-9F28-40B9-89D0-6F5E77B014CF}">
      <dgm:prSet phldrT="[Testo]"/>
      <dgm:spPr/>
      <dgm:t>
        <a:bodyPr/>
        <a:lstStyle/>
        <a:p>
          <a:r>
            <a:rPr lang="it-IT" dirty="0"/>
            <a:t>CPU (cache)</a:t>
          </a:r>
        </a:p>
      </dgm:t>
    </dgm:pt>
    <dgm:pt modelId="{42BD539C-F7F4-447A-9952-875AE8B666CD}" type="parTrans" cxnId="{2738FDAB-10BD-4F13-8791-67D8E7E62D8D}">
      <dgm:prSet/>
      <dgm:spPr/>
      <dgm:t>
        <a:bodyPr/>
        <a:lstStyle/>
        <a:p>
          <a:endParaRPr lang="it-IT"/>
        </a:p>
      </dgm:t>
    </dgm:pt>
    <dgm:pt modelId="{B4F44D36-3756-4A25-BBD5-EEA6DFD39395}" type="sibTrans" cxnId="{2738FDAB-10BD-4F13-8791-67D8E7E62D8D}">
      <dgm:prSet/>
      <dgm:spPr/>
      <dgm:t>
        <a:bodyPr/>
        <a:lstStyle/>
        <a:p>
          <a:endParaRPr lang="it-IT"/>
        </a:p>
      </dgm:t>
    </dgm:pt>
    <dgm:pt modelId="{7305BD01-946A-4F02-8ABC-2DFAF9AB08EA}">
      <dgm:prSet phldrT="[Testo]"/>
      <dgm:spPr/>
      <dgm:t>
        <a:bodyPr/>
        <a:lstStyle/>
        <a:p>
          <a:r>
            <a:rPr lang="en-US" b="0" noProof="0" dirty="0"/>
            <a:t>Secondary</a:t>
          </a:r>
        </a:p>
      </dgm:t>
    </dgm:pt>
    <dgm:pt modelId="{3924D964-DA06-40CA-858A-9F22743AAC14}" type="parTrans" cxnId="{266766FC-E35C-4D49-9CEA-60D5CEAB6FBB}">
      <dgm:prSet/>
      <dgm:spPr/>
      <dgm:t>
        <a:bodyPr/>
        <a:lstStyle/>
        <a:p>
          <a:endParaRPr lang="it-IT"/>
        </a:p>
      </dgm:t>
    </dgm:pt>
    <dgm:pt modelId="{88065037-2A6E-4970-9D05-FA27F27E9499}" type="sibTrans" cxnId="{266766FC-E35C-4D49-9CEA-60D5CEAB6FBB}">
      <dgm:prSet/>
      <dgm:spPr/>
      <dgm:t>
        <a:bodyPr/>
        <a:lstStyle/>
        <a:p>
          <a:endParaRPr lang="it-IT"/>
        </a:p>
      </dgm:t>
    </dgm:pt>
    <dgm:pt modelId="{64F56DE9-1C9E-4BC2-A7DE-3F40412F13DD}">
      <dgm:prSet phldrT="[Testo]"/>
      <dgm:spPr/>
      <dgm:t>
        <a:bodyPr/>
        <a:lstStyle/>
        <a:p>
          <a:r>
            <a:rPr lang="it-IT" b="1" dirty="0"/>
            <a:t>Mass </a:t>
          </a:r>
          <a:r>
            <a:rPr lang="en-US" b="1" noProof="0" dirty="0"/>
            <a:t>storage</a:t>
          </a:r>
          <a:r>
            <a:rPr lang="it-IT" b="1" dirty="0"/>
            <a:t> </a:t>
          </a:r>
          <a:r>
            <a:rPr lang="en-US" b="1" noProof="0" dirty="0"/>
            <a:t>devices</a:t>
          </a:r>
        </a:p>
        <a:p>
          <a:r>
            <a:rPr lang="it-IT" dirty="0"/>
            <a:t>HDD – SSD (RAID)</a:t>
          </a:r>
        </a:p>
      </dgm:t>
    </dgm:pt>
    <dgm:pt modelId="{2E0A09D2-B156-4AD9-9EA6-4C27B225EE7D}" type="parTrans" cxnId="{E021BCD9-1873-4FF6-86D2-82ED54A38D3C}">
      <dgm:prSet/>
      <dgm:spPr/>
      <dgm:t>
        <a:bodyPr/>
        <a:lstStyle/>
        <a:p>
          <a:endParaRPr lang="it-IT"/>
        </a:p>
      </dgm:t>
    </dgm:pt>
    <dgm:pt modelId="{A49070A9-1F99-47CF-A586-8795CC65244B}" type="sibTrans" cxnId="{E021BCD9-1873-4FF6-86D2-82ED54A38D3C}">
      <dgm:prSet/>
      <dgm:spPr/>
      <dgm:t>
        <a:bodyPr/>
        <a:lstStyle/>
        <a:p>
          <a:endParaRPr lang="it-IT"/>
        </a:p>
      </dgm:t>
    </dgm:pt>
    <dgm:pt modelId="{6388BF68-E543-4571-A523-8209C675ED49}">
      <dgm:prSet phldrT="[Testo]"/>
      <dgm:spPr/>
      <dgm:t>
        <a:bodyPr/>
        <a:lstStyle/>
        <a:p>
          <a:r>
            <a:rPr lang="it-IT" b="1" dirty="0"/>
            <a:t>Offline</a:t>
          </a:r>
        </a:p>
        <a:p>
          <a:r>
            <a:rPr lang="it-IT" dirty="0"/>
            <a:t>USB – </a:t>
          </a:r>
          <a:r>
            <a:rPr lang="en-US" noProof="0" dirty="0"/>
            <a:t>CDs</a:t>
          </a:r>
          <a:r>
            <a:rPr lang="it-IT" dirty="0"/>
            <a:t> – SD </a:t>
          </a:r>
          <a:r>
            <a:rPr lang="en-US" noProof="0" dirty="0"/>
            <a:t>Cards</a:t>
          </a:r>
        </a:p>
      </dgm:t>
    </dgm:pt>
    <dgm:pt modelId="{320D1F79-3464-4BE4-96F4-2F39D432D119}" type="parTrans" cxnId="{CF8670DF-BB0F-4E97-BC2A-9A4B3B89CCE1}">
      <dgm:prSet/>
      <dgm:spPr/>
      <dgm:t>
        <a:bodyPr/>
        <a:lstStyle/>
        <a:p>
          <a:endParaRPr lang="it-IT"/>
        </a:p>
      </dgm:t>
    </dgm:pt>
    <dgm:pt modelId="{48C93F3F-DB28-4FD6-BDA7-0B33E5BA521C}" type="sibTrans" cxnId="{CF8670DF-BB0F-4E97-BC2A-9A4B3B89CCE1}">
      <dgm:prSet/>
      <dgm:spPr/>
      <dgm:t>
        <a:bodyPr/>
        <a:lstStyle/>
        <a:p>
          <a:endParaRPr lang="it-IT"/>
        </a:p>
      </dgm:t>
    </dgm:pt>
    <dgm:pt modelId="{4F6DD7A9-B80F-4880-BC1C-1C4DA7B4BA6D}" type="pres">
      <dgm:prSet presAssocID="{DA6631BD-C9F2-44BD-8C55-944C3EC88E47}" presName="diagram" presStyleCnt="0">
        <dgm:presLayoutVars>
          <dgm:dir/>
          <dgm:animLvl val="lvl"/>
          <dgm:resizeHandles val="exact"/>
        </dgm:presLayoutVars>
      </dgm:prSet>
      <dgm:spPr/>
    </dgm:pt>
    <dgm:pt modelId="{6733A242-B432-4438-9E67-F1825EF73120}" type="pres">
      <dgm:prSet presAssocID="{FE2B6E8E-6275-402B-8A05-DF0FC7150A64}" presName="compNode" presStyleCnt="0"/>
      <dgm:spPr/>
    </dgm:pt>
    <dgm:pt modelId="{3DFA151C-C883-4400-8F73-DB2992CCB3A3}" type="pres">
      <dgm:prSet presAssocID="{FE2B6E8E-6275-402B-8A05-DF0FC7150A64}" presName="childRect" presStyleLbl="bgAcc1" presStyleIdx="0" presStyleCnt="2">
        <dgm:presLayoutVars>
          <dgm:bulletEnabled val="1"/>
        </dgm:presLayoutVars>
      </dgm:prSet>
      <dgm:spPr/>
    </dgm:pt>
    <dgm:pt modelId="{4E47AFCD-3F30-4803-84AF-DC25D0530A6D}" type="pres">
      <dgm:prSet presAssocID="{FE2B6E8E-6275-402B-8A05-DF0FC7150A64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6D258220-600C-4706-9207-33298FC2E1E2}" type="pres">
      <dgm:prSet presAssocID="{FE2B6E8E-6275-402B-8A05-DF0FC7150A64}" presName="parentRect" presStyleLbl="alignNode1" presStyleIdx="0" presStyleCnt="2"/>
      <dgm:spPr/>
    </dgm:pt>
    <dgm:pt modelId="{2B530CC2-B2A4-4BFF-A50E-20CE0E23FB49}" type="pres">
      <dgm:prSet presAssocID="{FE2B6E8E-6275-402B-8A05-DF0FC7150A64}" presName="adorn" presStyleLbl="fgAccFollow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6000" r="-46000"/>
          </a:stretch>
        </a:blipFill>
      </dgm:spPr>
    </dgm:pt>
    <dgm:pt modelId="{6E5F90C8-3E91-4FCA-B6EC-EC1D0B0FAA82}" type="pres">
      <dgm:prSet presAssocID="{CDEDAE81-D1D3-40D9-8831-EEDECE5BCF95}" presName="sibTrans" presStyleLbl="sibTrans2D1" presStyleIdx="0" presStyleCnt="0"/>
      <dgm:spPr/>
    </dgm:pt>
    <dgm:pt modelId="{47A40939-7A17-49CA-A3B9-695864B8CF04}" type="pres">
      <dgm:prSet presAssocID="{7305BD01-946A-4F02-8ABC-2DFAF9AB08EA}" presName="compNode" presStyleCnt="0"/>
      <dgm:spPr/>
    </dgm:pt>
    <dgm:pt modelId="{8A33DD5F-8262-4813-A1C5-422089F4AFDE}" type="pres">
      <dgm:prSet presAssocID="{7305BD01-946A-4F02-8ABC-2DFAF9AB08EA}" presName="childRect" presStyleLbl="bgAcc1" presStyleIdx="1" presStyleCnt="2">
        <dgm:presLayoutVars>
          <dgm:bulletEnabled val="1"/>
        </dgm:presLayoutVars>
      </dgm:prSet>
      <dgm:spPr/>
    </dgm:pt>
    <dgm:pt modelId="{5224FDDD-2D0D-4AF1-B53A-F457D7EC4D07}" type="pres">
      <dgm:prSet presAssocID="{7305BD01-946A-4F02-8ABC-2DFAF9AB08EA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11464A03-49BC-469E-85B4-12626AA5911D}" type="pres">
      <dgm:prSet presAssocID="{7305BD01-946A-4F02-8ABC-2DFAF9AB08EA}" presName="parentRect" presStyleLbl="alignNode1" presStyleIdx="1" presStyleCnt="2"/>
      <dgm:spPr/>
    </dgm:pt>
    <dgm:pt modelId="{FB997897-991D-445F-8D69-7DA293657647}" type="pres">
      <dgm:prSet presAssocID="{7305BD01-946A-4F02-8ABC-2DFAF9AB08EA}" presName="adorn" presStyleLbl="fgAccFollowNod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</dgm:ptLst>
  <dgm:cxnLst>
    <dgm:cxn modelId="{472E1204-6151-4601-A61C-93C458940A39}" type="presOf" srcId="{7305BD01-946A-4F02-8ABC-2DFAF9AB08EA}" destId="{11464A03-49BC-469E-85B4-12626AA5911D}" srcOrd="1" destOrd="0" presId="urn:microsoft.com/office/officeart/2005/8/layout/bList2"/>
    <dgm:cxn modelId="{17C16518-D689-431E-A7F3-C6245290F0EC}" type="presOf" srcId="{662A20C7-CBBF-4D9B-8696-88AEE0F8B9F0}" destId="{3DFA151C-C883-4400-8F73-DB2992CCB3A3}" srcOrd="0" destOrd="0" presId="urn:microsoft.com/office/officeart/2005/8/layout/bList2"/>
    <dgm:cxn modelId="{7C82E422-3431-458B-B658-5723426BA665}" type="presOf" srcId="{FE2B6E8E-6275-402B-8A05-DF0FC7150A64}" destId="{6D258220-600C-4706-9207-33298FC2E1E2}" srcOrd="1" destOrd="0" presId="urn:microsoft.com/office/officeart/2005/8/layout/bList2"/>
    <dgm:cxn modelId="{F10DFD37-AE2D-4BCF-AB69-07F38D046AD3}" srcId="{FE2B6E8E-6275-402B-8A05-DF0FC7150A64}" destId="{662A20C7-CBBF-4D9B-8696-88AEE0F8B9F0}" srcOrd="0" destOrd="0" parTransId="{412FFF0A-DD6B-45CE-BBD1-B81F77E51ACC}" sibTransId="{595D3A27-404F-4666-A62D-080E7EA4BC55}"/>
    <dgm:cxn modelId="{FA740043-48A1-478C-A3F0-5D8ABBAE4B44}" type="presOf" srcId="{7305BD01-946A-4F02-8ABC-2DFAF9AB08EA}" destId="{5224FDDD-2D0D-4AF1-B53A-F457D7EC4D07}" srcOrd="0" destOrd="0" presId="urn:microsoft.com/office/officeart/2005/8/layout/bList2"/>
    <dgm:cxn modelId="{02DFA551-B774-4F54-B938-5700AC5EAAAF}" type="presOf" srcId="{64F56DE9-1C9E-4BC2-A7DE-3F40412F13DD}" destId="{8A33DD5F-8262-4813-A1C5-422089F4AFDE}" srcOrd="0" destOrd="0" presId="urn:microsoft.com/office/officeart/2005/8/layout/bList2"/>
    <dgm:cxn modelId="{DA95D866-A7E9-4F89-8D6D-B1D2C9D6B8CE}" type="presOf" srcId="{DA6631BD-C9F2-44BD-8C55-944C3EC88E47}" destId="{4F6DD7A9-B80F-4880-BC1C-1C4DA7B4BA6D}" srcOrd="0" destOrd="0" presId="urn:microsoft.com/office/officeart/2005/8/layout/bList2"/>
    <dgm:cxn modelId="{7FBB5190-A8BB-4E8A-9CC6-96429F4C767A}" srcId="{DA6631BD-C9F2-44BD-8C55-944C3EC88E47}" destId="{FE2B6E8E-6275-402B-8A05-DF0FC7150A64}" srcOrd="0" destOrd="0" parTransId="{32FEC1CC-9958-442C-AFE8-3086EC23DF27}" sibTransId="{CDEDAE81-D1D3-40D9-8831-EEDECE5BCF95}"/>
    <dgm:cxn modelId="{2AD1749F-326B-4A52-AFCD-A2B59B91B692}" type="presOf" srcId="{6388BF68-E543-4571-A523-8209C675ED49}" destId="{8A33DD5F-8262-4813-A1C5-422089F4AFDE}" srcOrd="0" destOrd="1" presId="urn:microsoft.com/office/officeart/2005/8/layout/bList2"/>
    <dgm:cxn modelId="{7EDF49A3-B9A8-47BA-ADAB-9B9073CEF19C}" type="presOf" srcId="{FE2B6E8E-6275-402B-8A05-DF0FC7150A64}" destId="{4E47AFCD-3F30-4803-84AF-DC25D0530A6D}" srcOrd="0" destOrd="0" presId="urn:microsoft.com/office/officeart/2005/8/layout/bList2"/>
    <dgm:cxn modelId="{2738FDAB-10BD-4F13-8791-67D8E7E62D8D}" srcId="{FE2B6E8E-6275-402B-8A05-DF0FC7150A64}" destId="{8C90702D-9F28-40B9-89D0-6F5E77B014CF}" srcOrd="1" destOrd="0" parTransId="{42BD539C-F7F4-447A-9952-875AE8B666CD}" sibTransId="{B4F44D36-3756-4A25-BBD5-EEA6DFD39395}"/>
    <dgm:cxn modelId="{A7FAE4BF-F51D-4306-AEFD-11F6EABAE731}" type="presOf" srcId="{CDEDAE81-D1D3-40D9-8831-EEDECE5BCF95}" destId="{6E5F90C8-3E91-4FCA-B6EC-EC1D0B0FAA82}" srcOrd="0" destOrd="0" presId="urn:microsoft.com/office/officeart/2005/8/layout/bList2"/>
    <dgm:cxn modelId="{E021BCD9-1873-4FF6-86D2-82ED54A38D3C}" srcId="{7305BD01-946A-4F02-8ABC-2DFAF9AB08EA}" destId="{64F56DE9-1C9E-4BC2-A7DE-3F40412F13DD}" srcOrd="0" destOrd="0" parTransId="{2E0A09D2-B156-4AD9-9EA6-4C27B225EE7D}" sibTransId="{A49070A9-1F99-47CF-A586-8795CC65244B}"/>
    <dgm:cxn modelId="{CF8670DF-BB0F-4E97-BC2A-9A4B3B89CCE1}" srcId="{7305BD01-946A-4F02-8ABC-2DFAF9AB08EA}" destId="{6388BF68-E543-4571-A523-8209C675ED49}" srcOrd="1" destOrd="0" parTransId="{320D1F79-3464-4BE4-96F4-2F39D432D119}" sibTransId="{48C93F3F-DB28-4FD6-BDA7-0B33E5BA521C}"/>
    <dgm:cxn modelId="{A515CEF6-0934-41E4-9EB1-6A180379B8A6}" type="presOf" srcId="{8C90702D-9F28-40B9-89D0-6F5E77B014CF}" destId="{3DFA151C-C883-4400-8F73-DB2992CCB3A3}" srcOrd="0" destOrd="1" presId="urn:microsoft.com/office/officeart/2005/8/layout/bList2"/>
    <dgm:cxn modelId="{266766FC-E35C-4D49-9CEA-60D5CEAB6FBB}" srcId="{DA6631BD-C9F2-44BD-8C55-944C3EC88E47}" destId="{7305BD01-946A-4F02-8ABC-2DFAF9AB08EA}" srcOrd="1" destOrd="0" parTransId="{3924D964-DA06-40CA-858A-9F22743AAC14}" sibTransId="{88065037-2A6E-4970-9D05-FA27F27E9499}"/>
    <dgm:cxn modelId="{4D9A51AC-088D-409D-AC97-667132CBAE02}" type="presParOf" srcId="{4F6DD7A9-B80F-4880-BC1C-1C4DA7B4BA6D}" destId="{6733A242-B432-4438-9E67-F1825EF73120}" srcOrd="0" destOrd="0" presId="urn:microsoft.com/office/officeart/2005/8/layout/bList2"/>
    <dgm:cxn modelId="{9C17BC74-5608-45F5-9699-BFCF0EB5243F}" type="presParOf" srcId="{6733A242-B432-4438-9E67-F1825EF73120}" destId="{3DFA151C-C883-4400-8F73-DB2992CCB3A3}" srcOrd="0" destOrd="0" presId="urn:microsoft.com/office/officeart/2005/8/layout/bList2"/>
    <dgm:cxn modelId="{20D2599C-005D-464C-A25F-F9B23F4CC76A}" type="presParOf" srcId="{6733A242-B432-4438-9E67-F1825EF73120}" destId="{4E47AFCD-3F30-4803-84AF-DC25D0530A6D}" srcOrd="1" destOrd="0" presId="urn:microsoft.com/office/officeart/2005/8/layout/bList2"/>
    <dgm:cxn modelId="{51D703E0-3863-40E7-A98D-A29D57A62FC8}" type="presParOf" srcId="{6733A242-B432-4438-9E67-F1825EF73120}" destId="{6D258220-600C-4706-9207-33298FC2E1E2}" srcOrd="2" destOrd="0" presId="urn:microsoft.com/office/officeart/2005/8/layout/bList2"/>
    <dgm:cxn modelId="{45FEBA18-CEA4-46C1-807D-921BAA6844E9}" type="presParOf" srcId="{6733A242-B432-4438-9E67-F1825EF73120}" destId="{2B530CC2-B2A4-4BFF-A50E-20CE0E23FB49}" srcOrd="3" destOrd="0" presId="urn:microsoft.com/office/officeart/2005/8/layout/bList2"/>
    <dgm:cxn modelId="{41B68ADB-78C3-4D0A-A80F-7322990E577F}" type="presParOf" srcId="{4F6DD7A9-B80F-4880-BC1C-1C4DA7B4BA6D}" destId="{6E5F90C8-3E91-4FCA-B6EC-EC1D0B0FAA82}" srcOrd="1" destOrd="0" presId="urn:microsoft.com/office/officeart/2005/8/layout/bList2"/>
    <dgm:cxn modelId="{BAE50E12-F572-446E-893B-D0DF235B53CD}" type="presParOf" srcId="{4F6DD7A9-B80F-4880-BC1C-1C4DA7B4BA6D}" destId="{47A40939-7A17-49CA-A3B9-695864B8CF04}" srcOrd="2" destOrd="0" presId="urn:microsoft.com/office/officeart/2005/8/layout/bList2"/>
    <dgm:cxn modelId="{72D4C6D9-3905-4E3D-B30F-6B2F9B73EE50}" type="presParOf" srcId="{47A40939-7A17-49CA-A3B9-695864B8CF04}" destId="{8A33DD5F-8262-4813-A1C5-422089F4AFDE}" srcOrd="0" destOrd="0" presId="urn:microsoft.com/office/officeart/2005/8/layout/bList2"/>
    <dgm:cxn modelId="{E855EAE7-B2E8-4E7A-909A-534410F74CEF}" type="presParOf" srcId="{47A40939-7A17-49CA-A3B9-695864B8CF04}" destId="{5224FDDD-2D0D-4AF1-B53A-F457D7EC4D07}" srcOrd="1" destOrd="0" presId="urn:microsoft.com/office/officeart/2005/8/layout/bList2"/>
    <dgm:cxn modelId="{81CE4626-5E2E-4C2A-B0F6-44E0690BA7FD}" type="presParOf" srcId="{47A40939-7A17-49CA-A3B9-695864B8CF04}" destId="{11464A03-49BC-469E-85B4-12626AA5911D}" srcOrd="2" destOrd="0" presId="urn:microsoft.com/office/officeart/2005/8/layout/bList2"/>
    <dgm:cxn modelId="{AE3B6B38-5DF2-4656-BED2-7F730B86C5B8}" type="presParOf" srcId="{47A40939-7A17-49CA-A3B9-695864B8CF04}" destId="{FB997897-991D-445F-8D69-7DA293657647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DAB0A5-A0A2-413B-99E8-8CCC842AC001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02B348D-7AB2-4849-A003-7379D478302F}">
      <dgm:prSet phldrT="[Testo]"/>
      <dgm:spPr>
        <a:gradFill rotWithShape="0">
          <a:gsLst>
            <a:gs pos="0">
              <a:srgbClr val="00FF00"/>
            </a:gs>
            <a:gs pos="100000">
              <a:srgbClr val="33CC33"/>
            </a:gs>
          </a:gsLst>
        </a:gradFill>
      </dgm:spPr>
      <dgm:t>
        <a:bodyPr/>
        <a:lstStyle/>
        <a:p>
          <a:r>
            <a:rPr lang="it-IT" dirty="0" err="1"/>
            <a:t>Pros</a:t>
          </a:r>
          <a:endParaRPr lang="it-IT" dirty="0"/>
        </a:p>
      </dgm:t>
    </dgm:pt>
    <dgm:pt modelId="{A619885A-9EDB-4185-994A-91187FB336CE}" type="parTrans" cxnId="{291B0D02-1604-4D58-A853-13BFC710E11A}">
      <dgm:prSet/>
      <dgm:spPr/>
      <dgm:t>
        <a:bodyPr/>
        <a:lstStyle/>
        <a:p>
          <a:endParaRPr lang="it-IT"/>
        </a:p>
      </dgm:t>
    </dgm:pt>
    <dgm:pt modelId="{C50C0693-3391-49A8-A136-E962D7F5980F}" type="sibTrans" cxnId="{291B0D02-1604-4D58-A853-13BFC710E11A}">
      <dgm:prSet/>
      <dgm:spPr/>
      <dgm:t>
        <a:bodyPr/>
        <a:lstStyle/>
        <a:p>
          <a:endParaRPr lang="it-IT"/>
        </a:p>
      </dgm:t>
    </dgm:pt>
    <dgm:pt modelId="{D2827D47-F044-48AE-9367-E989C405A54E}">
      <dgm:prSet phldrT="[Testo]" custT="1"/>
      <dgm:spPr/>
      <dgm:t>
        <a:bodyPr/>
        <a:lstStyle/>
        <a:p>
          <a:r>
            <a:rPr lang="it-IT" sz="1700" dirty="0"/>
            <a:t>Long life </a:t>
          </a:r>
          <a:r>
            <a:rPr lang="it-IT" sz="1700" dirty="0" err="1"/>
            <a:t>cycle</a:t>
          </a:r>
          <a:endParaRPr lang="it-IT" sz="1700" dirty="0"/>
        </a:p>
      </dgm:t>
    </dgm:pt>
    <dgm:pt modelId="{514DF932-0E5B-44FE-92B0-C95D713B7C04}" type="parTrans" cxnId="{7EDACF3F-DE26-485A-9C4C-CB72905E2F15}">
      <dgm:prSet/>
      <dgm:spPr/>
      <dgm:t>
        <a:bodyPr/>
        <a:lstStyle/>
        <a:p>
          <a:endParaRPr lang="it-IT"/>
        </a:p>
      </dgm:t>
    </dgm:pt>
    <dgm:pt modelId="{962E541E-E303-4FF9-9A13-44F171DAF344}" type="sibTrans" cxnId="{7EDACF3F-DE26-485A-9C4C-CB72905E2F15}">
      <dgm:prSet/>
      <dgm:spPr/>
      <dgm:t>
        <a:bodyPr/>
        <a:lstStyle/>
        <a:p>
          <a:endParaRPr lang="it-IT"/>
        </a:p>
      </dgm:t>
    </dgm:pt>
    <dgm:pt modelId="{D024E71B-4529-448F-9C50-3D89F573279B}">
      <dgm:prSet phldrT="[Testo]"/>
      <dgm:spPr>
        <a:gradFill rotWithShape="0">
          <a:gsLst>
            <a:gs pos="0">
              <a:srgbClr val="FF0000"/>
            </a:gs>
            <a:gs pos="100000">
              <a:srgbClr val="C00000"/>
            </a:gs>
          </a:gsLst>
        </a:gradFill>
      </dgm:spPr>
      <dgm:t>
        <a:bodyPr/>
        <a:lstStyle/>
        <a:p>
          <a:r>
            <a:rPr lang="it-IT" dirty="0" err="1"/>
            <a:t>Cons</a:t>
          </a:r>
          <a:endParaRPr lang="it-IT" dirty="0"/>
        </a:p>
      </dgm:t>
    </dgm:pt>
    <dgm:pt modelId="{DC9FCDBD-6F89-40B9-9EB6-A7BB9A57E8B6}" type="parTrans" cxnId="{62B03DCC-6904-46DC-80D5-12B9A81F4A1D}">
      <dgm:prSet/>
      <dgm:spPr/>
      <dgm:t>
        <a:bodyPr/>
        <a:lstStyle/>
        <a:p>
          <a:endParaRPr lang="it-IT"/>
        </a:p>
      </dgm:t>
    </dgm:pt>
    <dgm:pt modelId="{459B9BC5-706E-47F1-A4BB-46A7B7A9241F}" type="sibTrans" cxnId="{62B03DCC-6904-46DC-80D5-12B9A81F4A1D}">
      <dgm:prSet/>
      <dgm:spPr/>
      <dgm:t>
        <a:bodyPr/>
        <a:lstStyle/>
        <a:p>
          <a:endParaRPr lang="it-IT"/>
        </a:p>
      </dgm:t>
    </dgm:pt>
    <dgm:pt modelId="{D479A647-8267-4A36-A90F-81D956CF2665}">
      <dgm:prSet phldrT="[Testo]"/>
      <dgm:spPr/>
      <dgm:t>
        <a:bodyPr/>
        <a:lstStyle/>
        <a:p>
          <a:r>
            <a:rPr lang="it-IT" dirty="0" err="1"/>
            <a:t>Slower</a:t>
          </a:r>
          <a:endParaRPr lang="it-IT" dirty="0"/>
        </a:p>
      </dgm:t>
    </dgm:pt>
    <dgm:pt modelId="{491651D6-7453-4697-BE94-C5706B444F4F}" type="parTrans" cxnId="{2ACC5EA1-7F44-4994-AF57-582C4895014B}">
      <dgm:prSet/>
      <dgm:spPr/>
      <dgm:t>
        <a:bodyPr/>
        <a:lstStyle/>
        <a:p>
          <a:endParaRPr lang="it-IT"/>
        </a:p>
      </dgm:t>
    </dgm:pt>
    <dgm:pt modelId="{87FF506E-2732-4042-A0D5-5B4D7E24CD57}" type="sibTrans" cxnId="{2ACC5EA1-7F44-4994-AF57-582C4895014B}">
      <dgm:prSet/>
      <dgm:spPr/>
      <dgm:t>
        <a:bodyPr/>
        <a:lstStyle/>
        <a:p>
          <a:endParaRPr lang="it-IT"/>
        </a:p>
      </dgm:t>
    </dgm:pt>
    <dgm:pt modelId="{75374945-78D5-4591-A935-01ABC82D4DC2}">
      <dgm:prSet phldrT="[Testo]" custT="1"/>
      <dgm:spPr/>
      <dgm:t>
        <a:bodyPr/>
        <a:lstStyle/>
        <a:p>
          <a:r>
            <a:rPr lang="it-IT" sz="1700" dirty="0"/>
            <a:t>Cheap</a:t>
          </a:r>
        </a:p>
      </dgm:t>
    </dgm:pt>
    <dgm:pt modelId="{13EF3C54-F364-4487-B334-18DC1933A755}" type="parTrans" cxnId="{D6A33D52-2205-490B-8285-845A3D61F05E}">
      <dgm:prSet/>
      <dgm:spPr/>
      <dgm:t>
        <a:bodyPr/>
        <a:lstStyle/>
        <a:p>
          <a:endParaRPr lang="it-IT"/>
        </a:p>
      </dgm:t>
    </dgm:pt>
    <dgm:pt modelId="{79C3FA50-86A5-43ED-8269-5A20FF4106BD}" type="sibTrans" cxnId="{D6A33D52-2205-490B-8285-845A3D61F05E}">
      <dgm:prSet/>
      <dgm:spPr/>
      <dgm:t>
        <a:bodyPr/>
        <a:lstStyle/>
        <a:p>
          <a:endParaRPr lang="it-IT"/>
        </a:p>
      </dgm:t>
    </dgm:pt>
    <dgm:pt modelId="{DBD376C7-8F05-4E82-8138-8F12234E4D59}">
      <dgm:prSet phldrT="[Testo]" custT="1"/>
      <dgm:spPr/>
      <dgm:t>
        <a:bodyPr/>
        <a:lstStyle/>
        <a:p>
          <a:r>
            <a:rPr lang="it-IT" sz="1700" dirty="0"/>
            <a:t>Big </a:t>
          </a:r>
          <a:r>
            <a:rPr lang="it-IT" sz="1700" dirty="0" err="1"/>
            <a:t>capacities</a:t>
          </a:r>
          <a:endParaRPr lang="it-IT" sz="1700" dirty="0"/>
        </a:p>
      </dgm:t>
    </dgm:pt>
    <dgm:pt modelId="{DFF5B484-F736-49CF-A46D-5FBA049EFB05}" type="parTrans" cxnId="{7A5B4C2F-7121-4637-83E9-AE3999C1AE87}">
      <dgm:prSet/>
      <dgm:spPr/>
      <dgm:t>
        <a:bodyPr/>
        <a:lstStyle/>
        <a:p>
          <a:endParaRPr lang="it-IT"/>
        </a:p>
      </dgm:t>
    </dgm:pt>
    <dgm:pt modelId="{AB56FA4B-A313-4CFA-A38D-F77EE01BD71A}" type="sibTrans" cxnId="{7A5B4C2F-7121-4637-83E9-AE3999C1AE87}">
      <dgm:prSet/>
      <dgm:spPr/>
      <dgm:t>
        <a:bodyPr/>
        <a:lstStyle/>
        <a:p>
          <a:endParaRPr lang="it-IT"/>
        </a:p>
      </dgm:t>
    </dgm:pt>
    <dgm:pt modelId="{50857086-B58B-4FAC-9B10-828F4A4AE6DA}">
      <dgm:prSet phldrT="[Testo]"/>
      <dgm:spPr/>
      <dgm:t>
        <a:bodyPr/>
        <a:lstStyle/>
        <a:p>
          <a:r>
            <a:rPr lang="it-IT" dirty="0" err="1"/>
            <a:t>Noisy</a:t>
          </a:r>
          <a:endParaRPr lang="it-IT" dirty="0"/>
        </a:p>
      </dgm:t>
    </dgm:pt>
    <dgm:pt modelId="{5A22CFD7-93AC-499C-90A9-4A8B8997FA8C}" type="parTrans" cxnId="{CC8BA9F6-5174-4429-AF45-480EEBF3C67E}">
      <dgm:prSet/>
      <dgm:spPr/>
      <dgm:t>
        <a:bodyPr/>
        <a:lstStyle/>
        <a:p>
          <a:endParaRPr lang="it-IT"/>
        </a:p>
      </dgm:t>
    </dgm:pt>
    <dgm:pt modelId="{C59B2BFE-08F6-4CBE-A340-D6F8498B4FBA}" type="sibTrans" cxnId="{CC8BA9F6-5174-4429-AF45-480EEBF3C67E}">
      <dgm:prSet/>
      <dgm:spPr/>
      <dgm:t>
        <a:bodyPr/>
        <a:lstStyle/>
        <a:p>
          <a:endParaRPr lang="it-IT"/>
        </a:p>
      </dgm:t>
    </dgm:pt>
    <dgm:pt modelId="{087F23F4-CC84-4A6A-815C-36106162E28F}">
      <dgm:prSet phldrT="[Testo]"/>
      <dgm:spPr/>
      <dgm:t>
        <a:bodyPr/>
        <a:lstStyle/>
        <a:p>
          <a:r>
            <a:rPr lang="it-IT" dirty="0" err="1"/>
            <a:t>Less</a:t>
          </a:r>
          <a:r>
            <a:rPr lang="it-IT" dirty="0"/>
            <a:t> </a:t>
          </a:r>
          <a:r>
            <a:rPr lang="it-IT" dirty="0" err="1"/>
            <a:t>reliable</a:t>
          </a:r>
          <a:endParaRPr lang="it-IT" dirty="0"/>
        </a:p>
      </dgm:t>
    </dgm:pt>
    <dgm:pt modelId="{3E1E9169-5947-46AF-AD65-10C34BE137DA}" type="parTrans" cxnId="{3D4BBA6C-524C-43F5-BD62-00979A6E90B7}">
      <dgm:prSet/>
      <dgm:spPr/>
      <dgm:t>
        <a:bodyPr/>
        <a:lstStyle/>
        <a:p>
          <a:endParaRPr lang="it-IT"/>
        </a:p>
      </dgm:t>
    </dgm:pt>
    <dgm:pt modelId="{FCD4844B-7C34-4367-B65F-D4550A5BD798}" type="sibTrans" cxnId="{3D4BBA6C-524C-43F5-BD62-00979A6E90B7}">
      <dgm:prSet/>
      <dgm:spPr/>
      <dgm:t>
        <a:bodyPr/>
        <a:lstStyle/>
        <a:p>
          <a:endParaRPr lang="it-IT"/>
        </a:p>
      </dgm:t>
    </dgm:pt>
    <dgm:pt modelId="{7951ED47-0954-4ED4-B976-5DA38B879D12}" type="pres">
      <dgm:prSet presAssocID="{A4DAB0A5-A0A2-413B-99E8-8CCC842AC001}" presName="linear" presStyleCnt="0">
        <dgm:presLayoutVars>
          <dgm:animLvl val="lvl"/>
          <dgm:resizeHandles val="exact"/>
        </dgm:presLayoutVars>
      </dgm:prSet>
      <dgm:spPr/>
    </dgm:pt>
    <dgm:pt modelId="{49A1308D-1E04-4B0C-AF58-E8904EB22456}" type="pres">
      <dgm:prSet presAssocID="{E02B348D-7AB2-4849-A003-7379D478302F}" presName="parentText" presStyleLbl="node1" presStyleIdx="0" presStyleCnt="2" custScaleY="73248">
        <dgm:presLayoutVars>
          <dgm:chMax val="0"/>
          <dgm:bulletEnabled val="1"/>
        </dgm:presLayoutVars>
      </dgm:prSet>
      <dgm:spPr/>
    </dgm:pt>
    <dgm:pt modelId="{DF8A49A4-B054-4822-A88E-CDD36B65AE0A}" type="pres">
      <dgm:prSet presAssocID="{E02B348D-7AB2-4849-A003-7379D478302F}" presName="childText" presStyleLbl="revTx" presStyleIdx="0" presStyleCnt="2">
        <dgm:presLayoutVars>
          <dgm:bulletEnabled val="1"/>
        </dgm:presLayoutVars>
      </dgm:prSet>
      <dgm:spPr/>
    </dgm:pt>
    <dgm:pt modelId="{2DDAB7D3-C34E-474C-92CE-83E19569B969}" type="pres">
      <dgm:prSet presAssocID="{D024E71B-4529-448F-9C50-3D89F573279B}" presName="parentText" presStyleLbl="node1" presStyleIdx="1" presStyleCnt="2" custScaleY="73153" custLinFactNeighborX="0" custLinFactNeighborY="-89">
        <dgm:presLayoutVars>
          <dgm:chMax val="0"/>
          <dgm:bulletEnabled val="1"/>
        </dgm:presLayoutVars>
      </dgm:prSet>
      <dgm:spPr/>
    </dgm:pt>
    <dgm:pt modelId="{092DD068-D7A0-4788-B06E-3C8A2B3D45C6}" type="pres">
      <dgm:prSet presAssocID="{D024E71B-4529-448F-9C50-3D89F573279B}" presName="childText" presStyleLbl="revTx" presStyleIdx="1" presStyleCnt="2" custScaleY="99876" custLinFactNeighborX="-781" custLinFactNeighborY="9032">
        <dgm:presLayoutVars>
          <dgm:bulletEnabled val="1"/>
        </dgm:presLayoutVars>
      </dgm:prSet>
      <dgm:spPr/>
    </dgm:pt>
  </dgm:ptLst>
  <dgm:cxnLst>
    <dgm:cxn modelId="{291B0D02-1604-4D58-A853-13BFC710E11A}" srcId="{A4DAB0A5-A0A2-413B-99E8-8CCC842AC001}" destId="{E02B348D-7AB2-4849-A003-7379D478302F}" srcOrd="0" destOrd="0" parTransId="{A619885A-9EDB-4185-994A-91187FB336CE}" sibTransId="{C50C0693-3391-49A8-A136-E962D7F5980F}"/>
    <dgm:cxn modelId="{7A5B4C2F-7121-4637-83E9-AE3999C1AE87}" srcId="{E02B348D-7AB2-4849-A003-7379D478302F}" destId="{DBD376C7-8F05-4E82-8138-8F12234E4D59}" srcOrd="2" destOrd="0" parTransId="{DFF5B484-F736-49CF-A46D-5FBA049EFB05}" sibTransId="{AB56FA4B-A313-4CFA-A38D-F77EE01BD71A}"/>
    <dgm:cxn modelId="{7EDACF3F-DE26-485A-9C4C-CB72905E2F15}" srcId="{E02B348D-7AB2-4849-A003-7379D478302F}" destId="{D2827D47-F044-48AE-9367-E989C405A54E}" srcOrd="0" destOrd="0" parTransId="{514DF932-0E5B-44FE-92B0-C95D713B7C04}" sibTransId="{962E541E-E303-4FF9-9A13-44F171DAF344}"/>
    <dgm:cxn modelId="{1717C248-1050-43A6-AB40-7A70C05D54F7}" type="presOf" srcId="{D024E71B-4529-448F-9C50-3D89F573279B}" destId="{2DDAB7D3-C34E-474C-92CE-83E19569B969}" srcOrd="0" destOrd="0" presId="urn:microsoft.com/office/officeart/2005/8/layout/vList2"/>
    <dgm:cxn modelId="{5D3C394B-62A1-4CE5-A1E5-D292F27C92EC}" type="presOf" srcId="{50857086-B58B-4FAC-9B10-828F4A4AE6DA}" destId="{092DD068-D7A0-4788-B06E-3C8A2B3D45C6}" srcOrd="0" destOrd="1" presId="urn:microsoft.com/office/officeart/2005/8/layout/vList2"/>
    <dgm:cxn modelId="{D6A33D52-2205-490B-8285-845A3D61F05E}" srcId="{E02B348D-7AB2-4849-A003-7379D478302F}" destId="{75374945-78D5-4591-A935-01ABC82D4DC2}" srcOrd="1" destOrd="0" parTransId="{13EF3C54-F364-4487-B334-18DC1933A755}" sibTransId="{79C3FA50-86A5-43ED-8269-5A20FF4106BD}"/>
    <dgm:cxn modelId="{3D4BBA6C-524C-43F5-BD62-00979A6E90B7}" srcId="{D024E71B-4529-448F-9C50-3D89F573279B}" destId="{087F23F4-CC84-4A6A-815C-36106162E28F}" srcOrd="2" destOrd="0" parTransId="{3E1E9169-5947-46AF-AD65-10C34BE137DA}" sibTransId="{FCD4844B-7C34-4367-B65F-D4550A5BD798}"/>
    <dgm:cxn modelId="{2CDA7D70-D162-49AA-8E07-A07BACA631DE}" type="presOf" srcId="{E02B348D-7AB2-4849-A003-7379D478302F}" destId="{49A1308D-1E04-4B0C-AF58-E8904EB22456}" srcOrd="0" destOrd="0" presId="urn:microsoft.com/office/officeart/2005/8/layout/vList2"/>
    <dgm:cxn modelId="{711AD172-5F6B-4873-977A-4EA13FE3908C}" type="presOf" srcId="{75374945-78D5-4591-A935-01ABC82D4DC2}" destId="{DF8A49A4-B054-4822-A88E-CDD36B65AE0A}" srcOrd="0" destOrd="1" presId="urn:microsoft.com/office/officeart/2005/8/layout/vList2"/>
    <dgm:cxn modelId="{4990A78D-DE79-4320-ADCE-5F8268EBAD39}" type="presOf" srcId="{A4DAB0A5-A0A2-413B-99E8-8CCC842AC001}" destId="{7951ED47-0954-4ED4-B976-5DA38B879D12}" srcOrd="0" destOrd="0" presId="urn:microsoft.com/office/officeart/2005/8/layout/vList2"/>
    <dgm:cxn modelId="{2ACC5EA1-7F44-4994-AF57-582C4895014B}" srcId="{D024E71B-4529-448F-9C50-3D89F573279B}" destId="{D479A647-8267-4A36-A90F-81D956CF2665}" srcOrd="0" destOrd="0" parTransId="{491651D6-7453-4697-BE94-C5706B444F4F}" sibTransId="{87FF506E-2732-4042-A0D5-5B4D7E24CD57}"/>
    <dgm:cxn modelId="{2E186DA9-229A-46B8-BF8E-A9882F3CC691}" type="presOf" srcId="{DBD376C7-8F05-4E82-8138-8F12234E4D59}" destId="{DF8A49A4-B054-4822-A88E-CDD36B65AE0A}" srcOrd="0" destOrd="2" presId="urn:microsoft.com/office/officeart/2005/8/layout/vList2"/>
    <dgm:cxn modelId="{62B03DCC-6904-46DC-80D5-12B9A81F4A1D}" srcId="{A4DAB0A5-A0A2-413B-99E8-8CCC842AC001}" destId="{D024E71B-4529-448F-9C50-3D89F573279B}" srcOrd="1" destOrd="0" parTransId="{DC9FCDBD-6F89-40B9-9EB6-A7BB9A57E8B6}" sibTransId="{459B9BC5-706E-47F1-A4BB-46A7B7A9241F}"/>
    <dgm:cxn modelId="{AF4709D5-918C-42BA-89B5-5E5C83C8D8F3}" type="presOf" srcId="{087F23F4-CC84-4A6A-815C-36106162E28F}" destId="{092DD068-D7A0-4788-B06E-3C8A2B3D45C6}" srcOrd="0" destOrd="2" presId="urn:microsoft.com/office/officeart/2005/8/layout/vList2"/>
    <dgm:cxn modelId="{87BFD7E1-8512-49EF-B1B8-3129D5D26F80}" type="presOf" srcId="{D479A647-8267-4A36-A90F-81D956CF2665}" destId="{092DD068-D7A0-4788-B06E-3C8A2B3D45C6}" srcOrd="0" destOrd="0" presId="urn:microsoft.com/office/officeart/2005/8/layout/vList2"/>
    <dgm:cxn modelId="{F5A194ED-7B0E-4C7D-B75D-99BCC4488CC2}" type="presOf" srcId="{D2827D47-F044-48AE-9367-E989C405A54E}" destId="{DF8A49A4-B054-4822-A88E-CDD36B65AE0A}" srcOrd="0" destOrd="0" presId="urn:microsoft.com/office/officeart/2005/8/layout/vList2"/>
    <dgm:cxn modelId="{CC8BA9F6-5174-4429-AF45-480EEBF3C67E}" srcId="{D024E71B-4529-448F-9C50-3D89F573279B}" destId="{50857086-B58B-4FAC-9B10-828F4A4AE6DA}" srcOrd="1" destOrd="0" parTransId="{5A22CFD7-93AC-499C-90A9-4A8B8997FA8C}" sibTransId="{C59B2BFE-08F6-4CBE-A340-D6F8498B4FBA}"/>
    <dgm:cxn modelId="{82E21747-7632-4DE6-B766-98024006AA92}" type="presParOf" srcId="{7951ED47-0954-4ED4-B976-5DA38B879D12}" destId="{49A1308D-1E04-4B0C-AF58-E8904EB22456}" srcOrd="0" destOrd="0" presId="urn:microsoft.com/office/officeart/2005/8/layout/vList2"/>
    <dgm:cxn modelId="{63207A00-DDE8-4BAF-ADCE-1A7E44C88FEB}" type="presParOf" srcId="{7951ED47-0954-4ED4-B976-5DA38B879D12}" destId="{DF8A49A4-B054-4822-A88E-CDD36B65AE0A}" srcOrd="1" destOrd="0" presId="urn:microsoft.com/office/officeart/2005/8/layout/vList2"/>
    <dgm:cxn modelId="{8CE2009D-9B7E-4D9A-8CBA-C829DC03DBBB}" type="presParOf" srcId="{7951ED47-0954-4ED4-B976-5DA38B879D12}" destId="{2DDAB7D3-C34E-474C-92CE-83E19569B969}" srcOrd="2" destOrd="0" presId="urn:microsoft.com/office/officeart/2005/8/layout/vList2"/>
    <dgm:cxn modelId="{08E798AA-D781-46A4-84CE-00BFAD492026}" type="presParOf" srcId="{7951ED47-0954-4ED4-B976-5DA38B879D12}" destId="{092DD068-D7A0-4788-B06E-3C8A2B3D45C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DAB0A5-A0A2-413B-99E8-8CCC842AC001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02B348D-7AB2-4849-A003-7379D478302F}">
      <dgm:prSet phldrT="[Testo]"/>
      <dgm:spPr>
        <a:gradFill rotWithShape="0">
          <a:gsLst>
            <a:gs pos="0">
              <a:srgbClr val="00FF00"/>
            </a:gs>
            <a:gs pos="100000">
              <a:srgbClr val="33CC33"/>
            </a:gs>
          </a:gsLst>
        </a:gradFill>
      </dgm:spPr>
      <dgm:t>
        <a:bodyPr/>
        <a:lstStyle/>
        <a:p>
          <a:r>
            <a:rPr lang="it-IT" dirty="0" err="1"/>
            <a:t>Pros</a:t>
          </a:r>
          <a:endParaRPr lang="it-IT" dirty="0"/>
        </a:p>
      </dgm:t>
    </dgm:pt>
    <dgm:pt modelId="{A619885A-9EDB-4185-994A-91187FB336CE}" type="parTrans" cxnId="{291B0D02-1604-4D58-A853-13BFC710E11A}">
      <dgm:prSet/>
      <dgm:spPr/>
      <dgm:t>
        <a:bodyPr/>
        <a:lstStyle/>
        <a:p>
          <a:endParaRPr lang="it-IT"/>
        </a:p>
      </dgm:t>
    </dgm:pt>
    <dgm:pt modelId="{C50C0693-3391-49A8-A136-E962D7F5980F}" type="sibTrans" cxnId="{291B0D02-1604-4D58-A853-13BFC710E11A}">
      <dgm:prSet/>
      <dgm:spPr/>
      <dgm:t>
        <a:bodyPr/>
        <a:lstStyle/>
        <a:p>
          <a:endParaRPr lang="it-IT"/>
        </a:p>
      </dgm:t>
    </dgm:pt>
    <dgm:pt modelId="{D2827D47-F044-48AE-9367-E989C405A54E}">
      <dgm:prSet phldrT="[Testo]" custT="1"/>
      <dgm:spPr/>
      <dgm:t>
        <a:bodyPr/>
        <a:lstStyle/>
        <a:p>
          <a:r>
            <a:rPr lang="it-IT" sz="1700" dirty="0" err="1"/>
            <a:t>Faster</a:t>
          </a:r>
          <a:endParaRPr lang="it-IT" sz="1700" dirty="0"/>
        </a:p>
      </dgm:t>
    </dgm:pt>
    <dgm:pt modelId="{514DF932-0E5B-44FE-92B0-C95D713B7C04}" type="parTrans" cxnId="{7EDACF3F-DE26-485A-9C4C-CB72905E2F15}">
      <dgm:prSet/>
      <dgm:spPr/>
      <dgm:t>
        <a:bodyPr/>
        <a:lstStyle/>
        <a:p>
          <a:endParaRPr lang="it-IT"/>
        </a:p>
      </dgm:t>
    </dgm:pt>
    <dgm:pt modelId="{962E541E-E303-4FF9-9A13-44F171DAF344}" type="sibTrans" cxnId="{7EDACF3F-DE26-485A-9C4C-CB72905E2F15}">
      <dgm:prSet/>
      <dgm:spPr/>
      <dgm:t>
        <a:bodyPr/>
        <a:lstStyle/>
        <a:p>
          <a:endParaRPr lang="it-IT"/>
        </a:p>
      </dgm:t>
    </dgm:pt>
    <dgm:pt modelId="{D024E71B-4529-448F-9C50-3D89F573279B}">
      <dgm:prSet phldrT="[Testo]"/>
      <dgm:spPr>
        <a:gradFill rotWithShape="0">
          <a:gsLst>
            <a:gs pos="0">
              <a:srgbClr val="FF0000"/>
            </a:gs>
            <a:gs pos="100000">
              <a:srgbClr val="C00000"/>
            </a:gs>
          </a:gsLst>
        </a:gradFill>
      </dgm:spPr>
      <dgm:t>
        <a:bodyPr/>
        <a:lstStyle/>
        <a:p>
          <a:r>
            <a:rPr lang="it-IT" dirty="0" err="1"/>
            <a:t>Cons</a:t>
          </a:r>
          <a:endParaRPr lang="it-IT" dirty="0"/>
        </a:p>
      </dgm:t>
    </dgm:pt>
    <dgm:pt modelId="{DC9FCDBD-6F89-40B9-9EB6-A7BB9A57E8B6}" type="parTrans" cxnId="{62B03DCC-6904-46DC-80D5-12B9A81F4A1D}">
      <dgm:prSet/>
      <dgm:spPr/>
      <dgm:t>
        <a:bodyPr/>
        <a:lstStyle/>
        <a:p>
          <a:endParaRPr lang="it-IT"/>
        </a:p>
      </dgm:t>
    </dgm:pt>
    <dgm:pt modelId="{459B9BC5-706E-47F1-A4BB-46A7B7A9241F}" type="sibTrans" cxnId="{62B03DCC-6904-46DC-80D5-12B9A81F4A1D}">
      <dgm:prSet/>
      <dgm:spPr/>
      <dgm:t>
        <a:bodyPr/>
        <a:lstStyle/>
        <a:p>
          <a:endParaRPr lang="it-IT"/>
        </a:p>
      </dgm:t>
    </dgm:pt>
    <dgm:pt modelId="{D479A647-8267-4A36-A90F-81D956CF2665}">
      <dgm:prSet phldrT="[Testo]"/>
      <dgm:spPr/>
      <dgm:t>
        <a:bodyPr/>
        <a:lstStyle/>
        <a:p>
          <a:r>
            <a:rPr lang="it-IT" dirty="0" err="1"/>
            <a:t>Expensive</a:t>
          </a:r>
          <a:endParaRPr lang="it-IT" dirty="0"/>
        </a:p>
      </dgm:t>
    </dgm:pt>
    <dgm:pt modelId="{491651D6-7453-4697-BE94-C5706B444F4F}" type="parTrans" cxnId="{2ACC5EA1-7F44-4994-AF57-582C4895014B}">
      <dgm:prSet/>
      <dgm:spPr/>
      <dgm:t>
        <a:bodyPr/>
        <a:lstStyle/>
        <a:p>
          <a:endParaRPr lang="it-IT"/>
        </a:p>
      </dgm:t>
    </dgm:pt>
    <dgm:pt modelId="{87FF506E-2732-4042-A0D5-5B4D7E24CD57}" type="sibTrans" cxnId="{2ACC5EA1-7F44-4994-AF57-582C4895014B}">
      <dgm:prSet/>
      <dgm:spPr/>
      <dgm:t>
        <a:bodyPr/>
        <a:lstStyle/>
        <a:p>
          <a:endParaRPr lang="it-IT"/>
        </a:p>
      </dgm:t>
    </dgm:pt>
    <dgm:pt modelId="{75374945-78D5-4591-A935-01ABC82D4DC2}">
      <dgm:prSet phldrT="[Testo]" custT="1"/>
      <dgm:spPr/>
      <dgm:t>
        <a:bodyPr/>
        <a:lstStyle/>
        <a:p>
          <a:r>
            <a:rPr lang="it-IT" sz="1700" dirty="0"/>
            <a:t>More </a:t>
          </a:r>
          <a:r>
            <a:rPr lang="it-IT" sz="1700" dirty="0" err="1"/>
            <a:t>reliable</a:t>
          </a:r>
          <a:endParaRPr lang="it-IT" sz="1700" dirty="0"/>
        </a:p>
      </dgm:t>
    </dgm:pt>
    <dgm:pt modelId="{13EF3C54-F364-4487-B334-18DC1933A755}" type="parTrans" cxnId="{D6A33D52-2205-490B-8285-845A3D61F05E}">
      <dgm:prSet/>
      <dgm:spPr/>
      <dgm:t>
        <a:bodyPr/>
        <a:lstStyle/>
        <a:p>
          <a:endParaRPr lang="it-IT"/>
        </a:p>
      </dgm:t>
    </dgm:pt>
    <dgm:pt modelId="{79C3FA50-86A5-43ED-8269-5A20FF4106BD}" type="sibTrans" cxnId="{D6A33D52-2205-490B-8285-845A3D61F05E}">
      <dgm:prSet/>
      <dgm:spPr/>
      <dgm:t>
        <a:bodyPr/>
        <a:lstStyle/>
        <a:p>
          <a:endParaRPr lang="it-IT"/>
        </a:p>
      </dgm:t>
    </dgm:pt>
    <dgm:pt modelId="{50857086-B58B-4FAC-9B10-828F4A4AE6DA}">
      <dgm:prSet phldrT="[Testo]"/>
      <dgm:spPr/>
      <dgm:t>
        <a:bodyPr/>
        <a:lstStyle/>
        <a:p>
          <a:r>
            <a:rPr lang="it-IT" dirty="0"/>
            <a:t>Small </a:t>
          </a:r>
          <a:r>
            <a:rPr lang="it-IT" dirty="0" err="1"/>
            <a:t>capacities</a:t>
          </a:r>
          <a:endParaRPr lang="it-IT" dirty="0"/>
        </a:p>
      </dgm:t>
    </dgm:pt>
    <dgm:pt modelId="{5A22CFD7-93AC-499C-90A9-4A8B8997FA8C}" type="parTrans" cxnId="{CC8BA9F6-5174-4429-AF45-480EEBF3C67E}">
      <dgm:prSet/>
      <dgm:spPr/>
      <dgm:t>
        <a:bodyPr/>
        <a:lstStyle/>
        <a:p>
          <a:endParaRPr lang="it-IT"/>
        </a:p>
      </dgm:t>
    </dgm:pt>
    <dgm:pt modelId="{C59B2BFE-08F6-4CBE-A340-D6F8498B4FBA}" type="sibTrans" cxnId="{CC8BA9F6-5174-4429-AF45-480EEBF3C67E}">
      <dgm:prSet/>
      <dgm:spPr/>
      <dgm:t>
        <a:bodyPr/>
        <a:lstStyle/>
        <a:p>
          <a:endParaRPr lang="it-IT"/>
        </a:p>
      </dgm:t>
    </dgm:pt>
    <dgm:pt modelId="{DBD376C7-8F05-4E82-8138-8F12234E4D59}">
      <dgm:prSet phldrT="[Testo]" custT="1"/>
      <dgm:spPr/>
      <dgm:t>
        <a:bodyPr/>
        <a:lstStyle/>
        <a:p>
          <a:r>
            <a:rPr lang="it-IT" sz="1700" dirty="0" err="1"/>
            <a:t>Silent</a:t>
          </a:r>
          <a:endParaRPr lang="it-IT" sz="1700" dirty="0"/>
        </a:p>
      </dgm:t>
    </dgm:pt>
    <dgm:pt modelId="{AB56FA4B-A313-4CFA-A38D-F77EE01BD71A}" type="sibTrans" cxnId="{7A5B4C2F-7121-4637-83E9-AE3999C1AE87}">
      <dgm:prSet/>
      <dgm:spPr/>
      <dgm:t>
        <a:bodyPr/>
        <a:lstStyle/>
        <a:p>
          <a:endParaRPr lang="it-IT"/>
        </a:p>
      </dgm:t>
    </dgm:pt>
    <dgm:pt modelId="{DFF5B484-F736-49CF-A46D-5FBA049EFB05}" type="parTrans" cxnId="{7A5B4C2F-7121-4637-83E9-AE3999C1AE87}">
      <dgm:prSet/>
      <dgm:spPr/>
      <dgm:t>
        <a:bodyPr/>
        <a:lstStyle/>
        <a:p>
          <a:endParaRPr lang="it-IT"/>
        </a:p>
      </dgm:t>
    </dgm:pt>
    <dgm:pt modelId="{EB72AFC4-C281-468E-92B3-15D01783AE41}">
      <dgm:prSet phldrT="[Testo]"/>
      <dgm:spPr/>
      <dgm:t>
        <a:bodyPr/>
        <a:lstStyle/>
        <a:p>
          <a:r>
            <a:rPr lang="it-IT" dirty="0"/>
            <a:t>Short life </a:t>
          </a:r>
          <a:r>
            <a:rPr lang="it-IT" dirty="0" err="1"/>
            <a:t>cycle</a:t>
          </a:r>
          <a:endParaRPr lang="it-IT" dirty="0"/>
        </a:p>
      </dgm:t>
    </dgm:pt>
    <dgm:pt modelId="{C043C229-CCAC-43FD-ACBA-BF694A6AA69D}" type="parTrans" cxnId="{555F89F5-530C-4CA9-B941-9E96E5D0704E}">
      <dgm:prSet/>
      <dgm:spPr/>
      <dgm:t>
        <a:bodyPr/>
        <a:lstStyle/>
        <a:p>
          <a:endParaRPr lang="it-IT"/>
        </a:p>
      </dgm:t>
    </dgm:pt>
    <dgm:pt modelId="{82A7E5C8-A707-476B-B710-37094B72A87A}" type="sibTrans" cxnId="{555F89F5-530C-4CA9-B941-9E96E5D0704E}">
      <dgm:prSet/>
      <dgm:spPr/>
      <dgm:t>
        <a:bodyPr/>
        <a:lstStyle/>
        <a:p>
          <a:endParaRPr lang="it-IT"/>
        </a:p>
      </dgm:t>
    </dgm:pt>
    <dgm:pt modelId="{7951ED47-0954-4ED4-B976-5DA38B879D12}" type="pres">
      <dgm:prSet presAssocID="{A4DAB0A5-A0A2-413B-99E8-8CCC842AC001}" presName="linear" presStyleCnt="0">
        <dgm:presLayoutVars>
          <dgm:animLvl val="lvl"/>
          <dgm:resizeHandles val="exact"/>
        </dgm:presLayoutVars>
      </dgm:prSet>
      <dgm:spPr/>
    </dgm:pt>
    <dgm:pt modelId="{49A1308D-1E04-4B0C-AF58-E8904EB22456}" type="pres">
      <dgm:prSet presAssocID="{E02B348D-7AB2-4849-A003-7379D478302F}" presName="parentText" presStyleLbl="node1" presStyleIdx="0" presStyleCnt="2" custScaleY="73248">
        <dgm:presLayoutVars>
          <dgm:chMax val="0"/>
          <dgm:bulletEnabled val="1"/>
        </dgm:presLayoutVars>
      </dgm:prSet>
      <dgm:spPr/>
    </dgm:pt>
    <dgm:pt modelId="{DF8A49A4-B054-4822-A88E-CDD36B65AE0A}" type="pres">
      <dgm:prSet presAssocID="{E02B348D-7AB2-4849-A003-7379D478302F}" presName="childText" presStyleLbl="revTx" presStyleIdx="0" presStyleCnt="2">
        <dgm:presLayoutVars>
          <dgm:bulletEnabled val="1"/>
        </dgm:presLayoutVars>
      </dgm:prSet>
      <dgm:spPr/>
    </dgm:pt>
    <dgm:pt modelId="{2DDAB7D3-C34E-474C-92CE-83E19569B969}" type="pres">
      <dgm:prSet presAssocID="{D024E71B-4529-448F-9C50-3D89F573279B}" presName="parentText" presStyleLbl="node1" presStyleIdx="1" presStyleCnt="2" custScaleY="73153" custLinFactNeighborX="0" custLinFactNeighborY="-89">
        <dgm:presLayoutVars>
          <dgm:chMax val="0"/>
          <dgm:bulletEnabled val="1"/>
        </dgm:presLayoutVars>
      </dgm:prSet>
      <dgm:spPr/>
    </dgm:pt>
    <dgm:pt modelId="{092DD068-D7A0-4788-B06E-3C8A2B3D45C6}" type="pres">
      <dgm:prSet presAssocID="{D024E71B-4529-448F-9C50-3D89F573279B}" presName="childText" presStyleLbl="revTx" presStyleIdx="1" presStyleCnt="2" custScaleY="99876" custLinFactNeighborX="0" custLinFactNeighborY="18678">
        <dgm:presLayoutVars>
          <dgm:bulletEnabled val="1"/>
        </dgm:presLayoutVars>
      </dgm:prSet>
      <dgm:spPr/>
    </dgm:pt>
  </dgm:ptLst>
  <dgm:cxnLst>
    <dgm:cxn modelId="{291B0D02-1604-4D58-A853-13BFC710E11A}" srcId="{A4DAB0A5-A0A2-413B-99E8-8CCC842AC001}" destId="{E02B348D-7AB2-4849-A003-7379D478302F}" srcOrd="0" destOrd="0" parTransId="{A619885A-9EDB-4185-994A-91187FB336CE}" sibTransId="{C50C0693-3391-49A8-A136-E962D7F5980F}"/>
    <dgm:cxn modelId="{7A5B4C2F-7121-4637-83E9-AE3999C1AE87}" srcId="{E02B348D-7AB2-4849-A003-7379D478302F}" destId="{DBD376C7-8F05-4E82-8138-8F12234E4D59}" srcOrd="2" destOrd="0" parTransId="{DFF5B484-F736-49CF-A46D-5FBA049EFB05}" sibTransId="{AB56FA4B-A313-4CFA-A38D-F77EE01BD71A}"/>
    <dgm:cxn modelId="{7EDACF3F-DE26-485A-9C4C-CB72905E2F15}" srcId="{E02B348D-7AB2-4849-A003-7379D478302F}" destId="{D2827D47-F044-48AE-9367-E989C405A54E}" srcOrd="0" destOrd="0" parTransId="{514DF932-0E5B-44FE-92B0-C95D713B7C04}" sibTransId="{962E541E-E303-4FF9-9A13-44F171DAF344}"/>
    <dgm:cxn modelId="{1717C248-1050-43A6-AB40-7A70C05D54F7}" type="presOf" srcId="{D024E71B-4529-448F-9C50-3D89F573279B}" destId="{2DDAB7D3-C34E-474C-92CE-83E19569B969}" srcOrd="0" destOrd="0" presId="urn:microsoft.com/office/officeart/2005/8/layout/vList2"/>
    <dgm:cxn modelId="{5D3C394B-62A1-4CE5-A1E5-D292F27C92EC}" type="presOf" srcId="{50857086-B58B-4FAC-9B10-828F4A4AE6DA}" destId="{092DD068-D7A0-4788-B06E-3C8A2B3D45C6}" srcOrd="0" destOrd="1" presId="urn:microsoft.com/office/officeart/2005/8/layout/vList2"/>
    <dgm:cxn modelId="{D6A33D52-2205-490B-8285-845A3D61F05E}" srcId="{E02B348D-7AB2-4849-A003-7379D478302F}" destId="{75374945-78D5-4591-A935-01ABC82D4DC2}" srcOrd="1" destOrd="0" parTransId="{13EF3C54-F364-4487-B334-18DC1933A755}" sibTransId="{79C3FA50-86A5-43ED-8269-5A20FF4106BD}"/>
    <dgm:cxn modelId="{2CDA7D70-D162-49AA-8E07-A07BACA631DE}" type="presOf" srcId="{E02B348D-7AB2-4849-A003-7379D478302F}" destId="{49A1308D-1E04-4B0C-AF58-E8904EB22456}" srcOrd="0" destOrd="0" presId="urn:microsoft.com/office/officeart/2005/8/layout/vList2"/>
    <dgm:cxn modelId="{711AD172-5F6B-4873-977A-4EA13FE3908C}" type="presOf" srcId="{75374945-78D5-4591-A935-01ABC82D4DC2}" destId="{DF8A49A4-B054-4822-A88E-CDD36B65AE0A}" srcOrd="0" destOrd="1" presId="urn:microsoft.com/office/officeart/2005/8/layout/vList2"/>
    <dgm:cxn modelId="{4990A78D-DE79-4320-ADCE-5F8268EBAD39}" type="presOf" srcId="{A4DAB0A5-A0A2-413B-99E8-8CCC842AC001}" destId="{7951ED47-0954-4ED4-B976-5DA38B879D12}" srcOrd="0" destOrd="0" presId="urn:microsoft.com/office/officeart/2005/8/layout/vList2"/>
    <dgm:cxn modelId="{2ACC5EA1-7F44-4994-AF57-582C4895014B}" srcId="{D024E71B-4529-448F-9C50-3D89F573279B}" destId="{D479A647-8267-4A36-A90F-81D956CF2665}" srcOrd="0" destOrd="0" parTransId="{491651D6-7453-4697-BE94-C5706B444F4F}" sibTransId="{87FF506E-2732-4042-A0D5-5B4D7E24CD57}"/>
    <dgm:cxn modelId="{2E186DA9-229A-46B8-BF8E-A9882F3CC691}" type="presOf" srcId="{DBD376C7-8F05-4E82-8138-8F12234E4D59}" destId="{DF8A49A4-B054-4822-A88E-CDD36B65AE0A}" srcOrd="0" destOrd="2" presId="urn:microsoft.com/office/officeart/2005/8/layout/vList2"/>
    <dgm:cxn modelId="{89167CC6-97A3-458E-B540-2B565411F6DD}" type="presOf" srcId="{EB72AFC4-C281-468E-92B3-15D01783AE41}" destId="{092DD068-D7A0-4788-B06E-3C8A2B3D45C6}" srcOrd="0" destOrd="2" presId="urn:microsoft.com/office/officeart/2005/8/layout/vList2"/>
    <dgm:cxn modelId="{62B03DCC-6904-46DC-80D5-12B9A81F4A1D}" srcId="{A4DAB0A5-A0A2-413B-99E8-8CCC842AC001}" destId="{D024E71B-4529-448F-9C50-3D89F573279B}" srcOrd="1" destOrd="0" parTransId="{DC9FCDBD-6F89-40B9-9EB6-A7BB9A57E8B6}" sibTransId="{459B9BC5-706E-47F1-A4BB-46A7B7A9241F}"/>
    <dgm:cxn modelId="{87BFD7E1-8512-49EF-B1B8-3129D5D26F80}" type="presOf" srcId="{D479A647-8267-4A36-A90F-81D956CF2665}" destId="{092DD068-D7A0-4788-B06E-3C8A2B3D45C6}" srcOrd="0" destOrd="0" presId="urn:microsoft.com/office/officeart/2005/8/layout/vList2"/>
    <dgm:cxn modelId="{F5A194ED-7B0E-4C7D-B75D-99BCC4488CC2}" type="presOf" srcId="{D2827D47-F044-48AE-9367-E989C405A54E}" destId="{DF8A49A4-B054-4822-A88E-CDD36B65AE0A}" srcOrd="0" destOrd="0" presId="urn:microsoft.com/office/officeart/2005/8/layout/vList2"/>
    <dgm:cxn modelId="{555F89F5-530C-4CA9-B941-9E96E5D0704E}" srcId="{D024E71B-4529-448F-9C50-3D89F573279B}" destId="{EB72AFC4-C281-468E-92B3-15D01783AE41}" srcOrd="2" destOrd="0" parTransId="{C043C229-CCAC-43FD-ACBA-BF694A6AA69D}" sibTransId="{82A7E5C8-A707-476B-B710-37094B72A87A}"/>
    <dgm:cxn modelId="{CC8BA9F6-5174-4429-AF45-480EEBF3C67E}" srcId="{D024E71B-4529-448F-9C50-3D89F573279B}" destId="{50857086-B58B-4FAC-9B10-828F4A4AE6DA}" srcOrd="1" destOrd="0" parTransId="{5A22CFD7-93AC-499C-90A9-4A8B8997FA8C}" sibTransId="{C59B2BFE-08F6-4CBE-A340-D6F8498B4FBA}"/>
    <dgm:cxn modelId="{82E21747-7632-4DE6-B766-98024006AA92}" type="presParOf" srcId="{7951ED47-0954-4ED4-B976-5DA38B879D12}" destId="{49A1308D-1E04-4B0C-AF58-E8904EB22456}" srcOrd="0" destOrd="0" presId="urn:microsoft.com/office/officeart/2005/8/layout/vList2"/>
    <dgm:cxn modelId="{63207A00-DDE8-4BAF-ADCE-1A7E44C88FEB}" type="presParOf" srcId="{7951ED47-0954-4ED4-B976-5DA38B879D12}" destId="{DF8A49A4-B054-4822-A88E-CDD36B65AE0A}" srcOrd="1" destOrd="0" presId="urn:microsoft.com/office/officeart/2005/8/layout/vList2"/>
    <dgm:cxn modelId="{8CE2009D-9B7E-4D9A-8CBA-C829DC03DBBB}" type="presParOf" srcId="{7951ED47-0954-4ED4-B976-5DA38B879D12}" destId="{2DDAB7D3-C34E-474C-92CE-83E19569B969}" srcOrd="2" destOrd="0" presId="urn:microsoft.com/office/officeart/2005/8/layout/vList2"/>
    <dgm:cxn modelId="{08E798AA-D781-46A4-84CE-00BFAD492026}" type="presParOf" srcId="{7951ED47-0954-4ED4-B976-5DA38B879D12}" destId="{092DD068-D7A0-4788-B06E-3C8A2B3D45C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4DAB0A5-A0A2-413B-99E8-8CCC842AC001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02B348D-7AB2-4849-A003-7379D478302F}">
      <dgm:prSet phldrT="[Testo]"/>
      <dgm:spPr>
        <a:gradFill rotWithShape="0">
          <a:gsLst>
            <a:gs pos="0">
              <a:srgbClr val="00FF00"/>
            </a:gs>
            <a:gs pos="100000">
              <a:srgbClr val="33CC33"/>
            </a:gs>
          </a:gsLst>
        </a:gradFill>
      </dgm:spPr>
      <dgm:t>
        <a:bodyPr/>
        <a:lstStyle/>
        <a:p>
          <a:r>
            <a:rPr lang="it-IT" dirty="0" err="1"/>
            <a:t>Pros</a:t>
          </a:r>
          <a:endParaRPr lang="it-IT" dirty="0"/>
        </a:p>
      </dgm:t>
    </dgm:pt>
    <dgm:pt modelId="{A619885A-9EDB-4185-994A-91187FB336CE}" type="parTrans" cxnId="{291B0D02-1604-4D58-A853-13BFC710E11A}">
      <dgm:prSet/>
      <dgm:spPr/>
      <dgm:t>
        <a:bodyPr/>
        <a:lstStyle/>
        <a:p>
          <a:endParaRPr lang="it-IT"/>
        </a:p>
      </dgm:t>
    </dgm:pt>
    <dgm:pt modelId="{C50C0693-3391-49A8-A136-E962D7F5980F}" type="sibTrans" cxnId="{291B0D02-1604-4D58-A853-13BFC710E11A}">
      <dgm:prSet/>
      <dgm:spPr/>
      <dgm:t>
        <a:bodyPr/>
        <a:lstStyle/>
        <a:p>
          <a:endParaRPr lang="it-IT"/>
        </a:p>
      </dgm:t>
    </dgm:pt>
    <dgm:pt modelId="{D2827D47-F044-48AE-9367-E989C405A54E}">
      <dgm:prSet phldrT="[Testo]" custT="1"/>
      <dgm:spPr/>
      <dgm:t>
        <a:bodyPr/>
        <a:lstStyle/>
        <a:p>
          <a:r>
            <a:rPr lang="it-IT" sz="1700" dirty="0" err="1"/>
            <a:t>You</a:t>
          </a:r>
          <a:r>
            <a:rPr lang="it-IT" sz="1700" dirty="0"/>
            <a:t> </a:t>
          </a:r>
          <a:r>
            <a:rPr lang="it-IT" sz="1700" dirty="0" err="1"/>
            <a:t>manage</a:t>
          </a:r>
          <a:r>
            <a:rPr lang="it-IT" sz="1700" dirty="0"/>
            <a:t> </a:t>
          </a:r>
          <a:r>
            <a:rPr lang="it-IT" sz="1700" dirty="0" err="1"/>
            <a:t>it</a:t>
          </a:r>
          <a:endParaRPr lang="it-IT" sz="1700" dirty="0"/>
        </a:p>
      </dgm:t>
    </dgm:pt>
    <dgm:pt modelId="{514DF932-0E5B-44FE-92B0-C95D713B7C04}" type="parTrans" cxnId="{7EDACF3F-DE26-485A-9C4C-CB72905E2F15}">
      <dgm:prSet/>
      <dgm:spPr/>
      <dgm:t>
        <a:bodyPr/>
        <a:lstStyle/>
        <a:p>
          <a:endParaRPr lang="it-IT"/>
        </a:p>
      </dgm:t>
    </dgm:pt>
    <dgm:pt modelId="{962E541E-E303-4FF9-9A13-44F171DAF344}" type="sibTrans" cxnId="{7EDACF3F-DE26-485A-9C4C-CB72905E2F15}">
      <dgm:prSet/>
      <dgm:spPr/>
      <dgm:t>
        <a:bodyPr/>
        <a:lstStyle/>
        <a:p>
          <a:endParaRPr lang="it-IT"/>
        </a:p>
      </dgm:t>
    </dgm:pt>
    <dgm:pt modelId="{D024E71B-4529-448F-9C50-3D89F573279B}">
      <dgm:prSet phldrT="[Testo]"/>
      <dgm:spPr>
        <a:gradFill rotWithShape="0">
          <a:gsLst>
            <a:gs pos="0">
              <a:srgbClr val="FF0000"/>
            </a:gs>
            <a:gs pos="100000">
              <a:srgbClr val="C00000"/>
            </a:gs>
          </a:gsLst>
        </a:gradFill>
      </dgm:spPr>
      <dgm:t>
        <a:bodyPr/>
        <a:lstStyle/>
        <a:p>
          <a:r>
            <a:rPr lang="it-IT" dirty="0" err="1"/>
            <a:t>Cons</a:t>
          </a:r>
          <a:endParaRPr lang="it-IT" dirty="0"/>
        </a:p>
      </dgm:t>
    </dgm:pt>
    <dgm:pt modelId="{DC9FCDBD-6F89-40B9-9EB6-A7BB9A57E8B6}" type="parTrans" cxnId="{62B03DCC-6904-46DC-80D5-12B9A81F4A1D}">
      <dgm:prSet/>
      <dgm:spPr/>
      <dgm:t>
        <a:bodyPr/>
        <a:lstStyle/>
        <a:p>
          <a:endParaRPr lang="it-IT"/>
        </a:p>
      </dgm:t>
    </dgm:pt>
    <dgm:pt modelId="{459B9BC5-706E-47F1-A4BB-46A7B7A9241F}" type="sibTrans" cxnId="{62B03DCC-6904-46DC-80D5-12B9A81F4A1D}">
      <dgm:prSet/>
      <dgm:spPr/>
      <dgm:t>
        <a:bodyPr/>
        <a:lstStyle/>
        <a:p>
          <a:endParaRPr lang="it-IT"/>
        </a:p>
      </dgm:t>
    </dgm:pt>
    <dgm:pt modelId="{D479A647-8267-4A36-A90F-81D956CF2665}">
      <dgm:prSet phldrT="[Testo]"/>
      <dgm:spPr/>
      <dgm:t>
        <a:bodyPr/>
        <a:lstStyle/>
        <a:p>
          <a:r>
            <a:rPr lang="it-IT" dirty="0" err="1"/>
            <a:t>Malware</a:t>
          </a:r>
          <a:endParaRPr lang="it-IT" dirty="0"/>
        </a:p>
      </dgm:t>
    </dgm:pt>
    <dgm:pt modelId="{491651D6-7453-4697-BE94-C5706B444F4F}" type="parTrans" cxnId="{2ACC5EA1-7F44-4994-AF57-582C4895014B}">
      <dgm:prSet/>
      <dgm:spPr/>
      <dgm:t>
        <a:bodyPr/>
        <a:lstStyle/>
        <a:p>
          <a:endParaRPr lang="it-IT"/>
        </a:p>
      </dgm:t>
    </dgm:pt>
    <dgm:pt modelId="{87FF506E-2732-4042-A0D5-5B4D7E24CD57}" type="sibTrans" cxnId="{2ACC5EA1-7F44-4994-AF57-582C4895014B}">
      <dgm:prSet/>
      <dgm:spPr/>
      <dgm:t>
        <a:bodyPr/>
        <a:lstStyle/>
        <a:p>
          <a:endParaRPr lang="it-IT"/>
        </a:p>
      </dgm:t>
    </dgm:pt>
    <dgm:pt modelId="{75374945-78D5-4591-A935-01ABC82D4DC2}">
      <dgm:prSet phldrT="[Testo]" custT="1"/>
      <dgm:spPr/>
      <dgm:t>
        <a:bodyPr/>
        <a:lstStyle/>
        <a:p>
          <a:r>
            <a:rPr lang="it-IT" sz="1700" dirty="0"/>
            <a:t>No </a:t>
          </a:r>
          <a:r>
            <a:rPr lang="it-IT" sz="1700" dirty="0" err="1"/>
            <a:t>need</a:t>
          </a:r>
          <a:r>
            <a:rPr lang="it-IT" sz="1700" dirty="0"/>
            <a:t> of Internet connection</a:t>
          </a:r>
        </a:p>
      </dgm:t>
    </dgm:pt>
    <dgm:pt modelId="{13EF3C54-F364-4487-B334-18DC1933A755}" type="parTrans" cxnId="{D6A33D52-2205-490B-8285-845A3D61F05E}">
      <dgm:prSet/>
      <dgm:spPr/>
      <dgm:t>
        <a:bodyPr/>
        <a:lstStyle/>
        <a:p>
          <a:endParaRPr lang="it-IT"/>
        </a:p>
      </dgm:t>
    </dgm:pt>
    <dgm:pt modelId="{79C3FA50-86A5-43ED-8269-5A20FF4106BD}" type="sibTrans" cxnId="{D6A33D52-2205-490B-8285-845A3D61F05E}">
      <dgm:prSet/>
      <dgm:spPr/>
      <dgm:t>
        <a:bodyPr/>
        <a:lstStyle/>
        <a:p>
          <a:endParaRPr lang="it-IT"/>
        </a:p>
      </dgm:t>
    </dgm:pt>
    <dgm:pt modelId="{DBD376C7-8F05-4E82-8138-8F12234E4D59}">
      <dgm:prSet phldrT="[Testo]" custT="1"/>
      <dgm:spPr/>
      <dgm:t>
        <a:bodyPr/>
        <a:lstStyle/>
        <a:p>
          <a:r>
            <a:rPr lang="it-IT" sz="1700" dirty="0"/>
            <a:t>Big </a:t>
          </a:r>
          <a:r>
            <a:rPr lang="it-IT" sz="1700" dirty="0" err="1"/>
            <a:t>capacities</a:t>
          </a:r>
          <a:endParaRPr lang="it-IT" sz="1700" dirty="0"/>
        </a:p>
      </dgm:t>
    </dgm:pt>
    <dgm:pt modelId="{DFF5B484-F736-49CF-A46D-5FBA049EFB05}" type="parTrans" cxnId="{7A5B4C2F-7121-4637-83E9-AE3999C1AE87}">
      <dgm:prSet/>
      <dgm:spPr/>
      <dgm:t>
        <a:bodyPr/>
        <a:lstStyle/>
        <a:p>
          <a:endParaRPr lang="it-IT"/>
        </a:p>
      </dgm:t>
    </dgm:pt>
    <dgm:pt modelId="{AB56FA4B-A313-4CFA-A38D-F77EE01BD71A}" type="sibTrans" cxnId="{7A5B4C2F-7121-4637-83E9-AE3999C1AE87}">
      <dgm:prSet/>
      <dgm:spPr/>
      <dgm:t>
        <a:bodyPr/>
        <a:lstStyle/>
        <a:p>
          <a:endParaRPr lang="it-IT"/>
        </a:p>
      </dgm:t>
    </dgm:pt>
    <dgm:pt modelId="{50857086-B58B-4FAC-9B10-828F4A4AE6DA}">
      <dgm:prSet phldrT="[Testo]"/>
      <dgm:spPr/>
      <dgm:t>
        <a:bodyPr/>
        <a:lstStyle/>
        <a:p>
          <a:r>
            <a:rPr lang="it-IT" dirty="0" err="1"/>
            <a:t>Harder</a:t>
          </a:r>
          <a:r>
            <a:rPr lang="it-IT" dirty="0"/>
            <a:t> to share </a:t>
          </a:r>
          <a:r>
            <a:rPr lang="it-IT" dirty="0" err="1"/>
            <a:t>files</a:t>
          </a:r>
          <a:endParaRPr lang="it-IT" dirty="0"/>
        </a:p>
      </dgm:t>
    </dgm:pt>
    <dgm:pt modelId="{5A22CFD7-93AC-499C-90A9-4A8B8997FA8C}" type="parTrans" cxnId="{CC8BA9F6-5174-4429-AF45-480EEBF3C67E}">
      <dgm:prSet/>
      <dgm:spPr/>
      <dgm:t>
        <a:bodyPr/>
        <a:lstStyle/>
        <a:p>
          <a:endParaRPr lang="it-IT"/>
        </a:p>
      </dgm:t>
    </dgm:pt>
    <dgm:pt modelId="{C59B2BFE-08F6-4CBE-A340-D6F8498B4FBA}" type="sibTrans" cxnId="{CC8BA9F6-5174-4429-AF45-480EEBF3C67E}">
      <dgm:prSet/>
      <dgm:spPr/>
      <dgm:t>
        <a:bodyPr/>
        <a:lstStyle/>
        <a:p>
          <a:endParaRPr lang="it-IT"/>
        </a:p>
      </dgm:t>
    </dgm:pt>
    <dgm:pt modelId="{087F23F4-CC84-4A6A-815C-36106162E28F}">
      <dgm:prSet phldrT="[Testo]"/>
      <dgm:spPr/>
      <dgm:t>
        <a:bodyPr/>
        <a:lstStyle/>
        <a:p>
          <a:r>
            <a:rPr lang="it-IT" dirty="0"/>
            <a:t>No </a:t>
          </a:r>
          <a:r>
            <a:rPr lang="it-IT" dirty="0" err="1"/>
            <a:t>frequent</a:t>
          </a:r>
          <a:r>
            <a:rPr lang="it-IT" dirty="0"/>
            <a:t> backups</a:t>
          </a:r>
        </a:p>
      </dgm:t>
    </dgm:pt>
    <dgm:pt modelId="{FCD4844B-7C34-4367-B65F-D4550A5BD798}" type="sibTrans" cxnId="{3D4BBA6C-524C-43F5-BD62-00979A6E90B7}">
      <dgm:prSet/>
      <dgm:spPr/>
      <dgm:t>
        <a:bodyPr/>
        <a:lstStyle/>
        <a:p>
          <a:endParaRPr lang="it-IT"/>
        </a:p>
      </dgm:t>
    </dgm:pt>
    <dgm:pt modelId="{3E1E9169-5947-46AF-AD65-10C34BE137DA}" type="parTrans" cxnId="{3D4BBA6C-524C-43F5-BD62-00979A6E90B7}">
      <dgm:prSet/>
      <dgm:spPr/>
      <dgm:t>
        <a:bodyPr/>
        <a:lstStyle/>
        <a:p>
          <a:endParaRPr lang="it-IT"/>
        </a:p>
      </dgm:t>
    </dgm:pt>
    <dgm:pt modelId="{7951ED47-0954-4ED4-B976-5DA38B879D12}" type="pres">
      <dgm:prSet presAssocID="{A4DAB0A5-A0A2-413B-99E8-8CCC842AC001}" presName="linear" presStyleCnt="0">
        <dgm:presLayoutVars>
          <dgm:animLvl val="lvl"/>
          <dgm:resizeHandles val="exact"/>
        </dgm:presLayoutVars>
      </dgm:prSet>
      <dgm:spPr/>
    </dgm:pt>
    <dgm:pt modelId="{49A1308D-1E04-4B0C-AF58-E8904EB22456}" type="pres">
      <dgm:prSet presAssocID="{E02B348D-7AB2-4849-A003-7379D478302F}" presName="parentText" presStyleLbl="node1" presStyleIdx="0" presStyleCnt="2" custScaleY="73248">
        <dgm:presLayoutVars>
          <dgm:chMax val="0"/>
          <dgm:bulletEnabled val="1"/>
        </dgm:presLayoutVars>
      </dgm:prSet>
      <dgm:spPr/>
    </dgm:pt>
    <dgm:pt modelId="{DF8A49A4-B054-4822-A88E-CDD36B65AE0A}" type="pres">
      <dgm:prSet presAssocID="{E02B348D-7AB2-4849-A003-7379D478302F}" presName="childText" presStyleLbl="revTx" presStyleIdx="0" presStyleCnt="2">
        <dgm:presLayoutVars>
          <dgm:bulletEnabled val="1"/>
        </dgm:presLayoutVars>
      </dgm:prSet>
      <dgm:spPr/>
    </dgm:pt>
    <dgm:pt modelId="{2DDAB7D3-C34E-474C-92CE-83E19569B969}" type="pres">
      <dgm:prSet presAssocID="{D024E71B-4529-448F-9C50-3D89F573279B}" presName="parentText" presStyleLbl="node1" presStyleIdx="1" presStyleCnt="2" custScaleY="73153" custLinFactNeighborX="0" custLinFactNeighborY="-89">
        <dgm:presLayoutVars>
          <dgm:chMax val="0"/>
          <dgm:bulletEnabled val="1"/>
        </dgm:presLayoutVars>
      </dgm:prSet>
      <dgm:spPr/>
    </dgm:pt>
    <dgm:pt modelId="{092DD068-D7A0-4788-B06E-3C8A2B3D45C6}" type="pres">
      <dgm:prSet presAssocID="{D024E71B-4529-448F-9C50-3D89F573279B}" presName="childText" presStyleLbl="revTx" presStyleIdx="1" presStyleCnt="2" custScaleY="99876" custLinFactNeighborX="-781" custLinFactNeighborY="9032">
        <dgm:presLayoutVars>
          <dgm:bulletEnabled val="1"/>
        </dgm:presLayoutVars>
      </dgm:prSet>
      <dgm:spPr/>
    </dgm:pt>
  </dgm:ptLst>
  <dgm:cxnLst>
    <dgm:cxn modelId="{291B0D02-1604-4D58-A853-13BFC710E11A}" srcId="{A4DAB0A5-A0A2-413B-99E8-8CCC842AC001}" destId="{E02B348D-7AB2-4849-A003-7379D478302F}" srcOrd="0" destOrd="0" parTransId="{A619885A-9EDB-4185-994A-91187FB336CE}" sibTransId="{C50C0693-3391-49A8-A136-E962D7F5980F}"/>
    <dgm:cxn modelId="{7A5B4C2F-7121-4637-83E9-AE3999C1AE87}" srcId="{E02B348D-7AB2-4849-A003-7379D478302F}" destId="{DBD376C7-8F05-4E82-8138-8F12234E4D59}" srcOrd="2" destOrd="0" parTransId="{DFF5B484-F736-49CF-A46D-5FBA049EFB05}" sibTransId="{AB56FA4B-A313-4CFA-A38D-F77EE01BD71A}"/>
    <dgm:cxn modelId="{7EDACF3F-DE26-485A-9C4C-CB72905E2F15}" srcId="{E02B348D-7AB2-4849-A003-7379D478302F}" destId="{D2827D47-F044-48AE-9367-E989C405A54E}" srcOrd="0" destOrd="0" parTransId="{514DF932-0E5B-44FE-92B0-C95D713B7C04}" sibTransId="{962E541E-E303-4FF9-9A13-44F171DAF344}"/>
    <dgm:cxn modelId="{1717C248-1050-43A6-AB40-7A70C05D54F7}" type="presOf" srcId="{D024E71B-4529-448F-9C50-3D89F573279B}" destId="{2DDAB7D3-C34E-474C-92CE-83E19569B969}" srcOrd="0" destOrd="0" presId="urn:microsoft.com/office/officeart/2005/8/layout/vList2"/>
    <dgm:cxn modelId="{5D3C394B-62A1-4CE5-A1E5-D292F27C92EC}" type="presOf" srcId="{50857086-B58B-4FAC-9B10-828F4A4AE6DA}" destId="{092DD068-D7A0-4788-B06E-3C8A2B3D45C6}" srcOrd="0" destOrd="1" presId="urn:microsoft.com/office/officeart/2005/8/layout/vList2"/>
    <dgm:cxn modelId="{D6A33D52-2205-490B-8285-845A3D61F05E}" srcId="{E02B348D-7AB2-4849-A003-7379D478302F}" destId="{75374945-78D5-4591-A935-01ABC82D4DC2}" srcOrd="1" destOrd="0" parTransId="{13EF3C54-F364-4487-B334-18DC1933A755}" sibTransId="{79C3FA50-86A5-43ED-8269-5A20FF4106BD}"/>
    <dgm:cxn modelId="{3D4BBA6C-524C-43F5-BD62-00979A6E90B7}" srcId="{D024E71B-4529-448F-9C50-3D89F573279B}" destId="{087F23F4-CC84-4A6A-815C-36106162E28F}" srcOrd="2" destOrd="0" parTransId="{3E1E9169-5947-46AF-AD65-10C34BE137DA}" sibTransId="{FCD4844B-7C34-4367-B65F-D4550A5BD798}"/>
    <dgm:cxn modelId="{2CDA7D70-D162-49AA-8E07-A07BACA631DE}" type="presOf" srcId="{E02B348D-7AB2-4849-A003-7379D478302F}" destId="{49A1308D-1E04-4B0C-AF58-E8904EB22456}" srcOrd="0" destOrd="0" presId="urn:microsoft.com/office/officeart/2005/8/layout/vList2"/>
    <dgm:cxn modelId="{711AD172-5F6B-4873-977A-4EA13FE3908C}" type="presOf" srcId="{75374945-78D5-4591-A935-01ABC82D4DC2}" destId="{DF8A49A4-B054-4822-A88E-CDD36B65AE0A}" srcOrd="0" destOrd="1" presId="urn:microsoft.com/office/officeart/2005/8/layout/vList2"/>
    <dgm:cxn modelId="{4990A78D-DE79-4320-ADCE-5F8268EBAD39}" type="presOf" srcId="{A4DAB0A5-A0A2-413B-99E8-8CCC842AC001}" destId="{7951ED47-0954-4ED4-B976-5DA38B879D12}" srcOrd="0" destOrd="0" presId="urn:microsoft.com/office/officeart/2005/8/layout/vList2"/>
    <dgm:cxn modelId="{2ACC5EA1-7F44-4994-AF57-582C4895014B}" srcId="{D024E71B-4529-448F-9C50-3D89F573279B}" destId="{D479A647-8267-4A36-A90F-81D956CF2665}" srcOrd="0" destOrd="0" parTransId="{491651D6-7453-4697-BE94-C5706B444F4F}" sibTransId="{87FF506E-2732-4042-A0D5-5B4D7E24CD57}"/>
    <dgm:cxn modelId="{2E186DA9-229A-46B8-BF8E-A9882F3CC691}" type="presOf" srcId="{DBD376C7-8F05-4E82-8138-8F12234E4D59}" destId="{DF8A49A4-B054-4822-A88E-CDD36B65AE0A}" srcOrd="0" destOrd="2" presId="urn:microsoft.com/office/officeart/2005/8/layout/vList2"/>
    <dgm:cxn modelId="{62B03DCC-6904-46DC-80D5-12B9A81F4A1D}" srcId="{A4DAB0A5-A0A2-413B-99E8-8CCC842AC001}" destId="{D024E71B-4529-448F-9C50-3D89F573279B}" srcOrd="1" destOrd="0" parTransId="{DC9FCDBD-6F89-40B9-9EB6-A7BB9A57E8B6}" sibTransId="{459B9BC5-706E-47F1-A4BB-46A7B7A9241F}"/>
    <dgm:cxn modelId="{AF4709D5-918C-42BA-89B5-5E5C83C8D8F3}" type="presOf" srcId="{087F23F4-CC84-4A6A-815C-36106162E28F}" destId="{092DD068-D7A0-4788-B06E-3C8A2B3D45C6}" srcOrd="0" destOrd="2" presId="urn:microsoft.com/office/officeart/2005/8/layout/vList2"/>
    <dgm:cxn modelId="{87BFD7E1-8512-49EF-B1B8-3129D5D26F80}" type="presOf" srcId="{D479A647-8267-4A36-A90F-81D956CF2665}" destId="{092DD068-D7A0-4788-B06E-3C8A2B3D45C6}" srcOrd="0" destOrd="0" presId="urn:microsoft.com/office/officeart/2005/8/layout/vList2"/>
    <dgm:cxn modelId="{F5A194ED-7B0E-4C7D-B75D-99BCC4488CC2}" type="presOf" srcId="{D2827D47-F044-48AE-9367-E989C405A54E}" destId="{DF8A49A4-B054-4822-A88E-CDD36B65AE0A}" srcOrd="0" destOrd="0" presId="urn:microsoft.com/office/officeart/2005/8/layout/vList2"/>
    <dgm:cxn modelId="{CC8BA9F6-5174-4429-AF45-480EEBF3C67E}" srcId="{D024E71B-4529-448F-9C50-3D89F573279B}" destId="{50857086-B58B-4FAC-9B10-828F4A4AE6DA}" srcOrd="1" destOrd="0" parTransId="{5A22CFD7-93AC-499C-90A9-4A8B8997FA8C}" sibTransId="{C59B2BFE-08F6-4CBE-A340-D6F8498B4FBA}"/>
    <dgm:cxn modelId="{82E21747-7632-4DE6-B766-98024006AA92}" type="presParOf" srcId="{7951ED47-0954-4ED4-B976-5DA38B879D12}" destId="{49A1308D-1E04-4B0C-AF58-E8904EB22456}" srcOrd="0" destOrd="0" presId="urn:microsoft.com/office/officeart/2005/8/layout/vList2"/>
    <dgm:cxn modelId="{63207A00-DDE8-4BAF-ADCE-1A7E44C88FEB}" type="presParOf" srcId="{7951ED47-0954-4ED4-B976-5DA38B879D12}" destId="{DF8A49A4-B054-4822-A88E-CDD36B65AE0A}" srcOrd="1" destOrd="0" presId="urn:microsoft.com/office/officeart/2005/8/layout/vList2"/>
    <dgm:cxn modelId="{8CE2009D-9B7E-4D9A-8CBA-C829DC03DBBB}" type="presParOf" srcId="{7951ED47-0954-4ED4-B976-5DA38B879D12}" destId="{2DDAB7D3-C34E-474C-92CE-83E19569B969}" srcOrd="2" destOrd="0" presId="urn:microsoft.com/office/officeart/2005/8/layout/vList2"/>
    <dgm:cxn modelId="{08E798AA-D781-46A4-84CE-00BFAD492026}" type="presParOf" srcId="{7951ED47-0954-4ED4-B976-5DA38B879D12}" destId="{092DD068-D7A0-4788-B06E-3C8A2B3D45C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DAB0A5-A0A2-413B-99E8-8CCC842AC001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02B348D-7AB2-4849-A003-7379D478302F}">
      <dgm:prSet phldrT="[Testo]"/>
      <dgm:spPr>
        <a:gradFill rotWithShape="0">
          <a:gsLst>
            <a:gs pos="0">
              <a:srgbClr val="00FF00"/>
            </a:gs>
            <a:gs pos="100000">
              <a:srgbClr val="33CC33"/>
            </a:gs>
          </a:gsLst>
        </a:gradFill>
      </dgm:spPr>
      <dgm:t>
        <a:bodyPr/>
        <a:lstStyle/>
        <a:p>
          <a:r>
            <a:rPr lang="it-IT" dirty="0" err="1"/>
            <a:t>Pros</a:t>
          </a:r>
          <a:endParaRPr lang="it-IT" dirty="0"/>
        </a:p>
      </dgm:t>
    </dgm:pt>
    <dgm:pt modelId="{A619885A-9EDB-4185-994A-91187FB336CE}" type="parTrans" cxnId="{291B0D02-1604-4D58-A853-13BFC710E11A}">
      <dgm:prSet/>
      <dgm:spPr/>
      <dgm:t>
        <a:bodyPr/>
        <a:lstStyle/>
        <a:p>
          <a:endParaRPr lang="it-IT"/>
        </a:p>
      </dgm:t>
    </dgm:pt>
    <dgm:pt modelId="{C50C0693-3391-49A8-A136-E962D7F5980F}" type="sibTrans" cxnId="{291B0D02-1604-4D58-A853-13BFC710E11A}">
      <dgm:prSet/>
      <dgm:spPr/>
      <dgm:t>
        <a:bodyPr/>
        <a:lstStyle/>
        <a:p>
          <a:endParaRPr lang="it-IT"/>
        </a:p>
      </dgm:t>
    </dgm:pt>
    <dgm:pt modelId="{D2827D47-F044-48AE-9367-E989C405A54E}">
      <dgm:prSet phldrT="[Testo]" custT="1"/>
      <dgm:spPr/>
      <dgm:t>
        <a:bodyPr/>
        <a:lstStyle/>
        <a:p>
          <a:r>
            <a:rPr lang="it-IT" sz="1700" dirty="0"/>
            <a:t>More </a:t>
          </a:r>
          <a:r>
            <a:rPr lang="it-IT" sz="1700" dirty="0" err="1"/>
            <a:t>space</a:t>
          </a:r>
          <a:r>
            <a:rPr lang="it-IT" sz="1700" dirty="0"/>
            <a:t> on </a:t>
          </a:r>
          <a:r>
            <a:rPr lang="it-IT" sz="1700" dirty="0" err="1"/>
            <a:t>devices</a:t>
          </a:r>
          <a:endParaRPr lang="it-IT" sz="1700" dirty="0"/>
        </a:p>
      </dgm:t>
    </dgm:pt>
    <dgm:pt modelId="{514DF932-0E5B-44FE-92B0-C95D713B7C04}" type="parTrans" cxnId="{7EDACF3F-DE26-485A-9C4C-CB72905E2F15}">
      <dgm:prSet/>
      <dgm:spPr/>
      <dgm:t>
        <a:bodyPr/>
        <a:lstStyle/>
        <a:p>
          <a:endParaRPr lang="it-IT"/>
        </a:p>
      </dgm:t>
    </dgm:pt>
    <dgm:pt modelId="{962E541E-E303-4FF9-9A13-44F171DAF344}" type="sibTrans" cxnId="{7EDACF3F-DE26-485A-9C4C-CB72905E2F15}">
      <dgm:prSet/>
      <dgm:spPr/>
      <dgm:t>
        <a:bodyPr/>
        <a:lstStyle/>
        <a:p>
          <a:endParaRPr lang="it-IT"/>
        </a:p>
      </dgm:t>
    </dgm:pt>
    <dgm:pt modelId="{D024E71B-4529-448F-9C50-3D89F573279B}">
      <dgm:prSet phldrT="[Testo]"/>
      <dgm:spPr>
        <a:gradFill rotWithShape="0">
          <a:gsLst>
            <a:gs pos="0">
              <a:srgbClr val="FF0000"/>
            </a:gs>
            <a:gs pos="100000">
              <a:srgbClr val="C00000"/>
            </a:gs>
          </a:gsLst>
        </a:gradFill>
      </dgm:spPr>
      <dgm:t>
        <a:bodyPr/>
        <a:lstStyle/>
        <a:p>
          <a:r>
            <a:rPr lang="it-IT" dirty="0" err="1"/>
            <a:t>Cons</a:t>
          </a:r>
          <a:endParaRPr lang="it-IT" dirty="0"/>
        </a:p>
      </dgm:t>
    </dgm:pt>
    <dgm:pt modelId="{DC9FCDBD-6F89-40B9-9EB6-A7BB9A57E8B6}" type="parTrans" cxnId="{62B03DCC-6904-46DC-80D5-12B9A81F4A1D}">
      <dgm:prSet/>
      <dgm:spPr/>
      <dgm:t>
        <a:bodyPr/>
        <a:lstStyle/>
        <a:p>
          <a:endParaRPr lang="it-IT"/>
        </a:p>
      </dgm:t>
    </dgm:pt>
    <dgm:pt modelId="{459B9BC5-706E-47F1-A4BB-46A7B7A9241F}" type="sibTrans" cxnId="{62B03DCC-6904-46DC-80D5-12B9A81F4A1D}">
      <dgm:prSet/>
      <dgm:spPr/>
      <dgm:t>
        <a:bodyPr/>
        <a:lstStyle/>
        <a:p>
          <a:endParaRPr lang="it-IT"/>
        </a:p>
      </dgm:t>
    </dgm:pt>
    <dgm:pt modelId="{D479A647-8267-4A36-A90F-81D956CF2665}">
      <dgm:prSet phldrT="[Testo]"/>
      <dgm:spPr/>
      <dgm:t>
        <a:bodyPr/>
        <a:lstStyle/>
        <a:p>
          <a:r>
            <a:rPr lang="it-IT" dirty="0"/>
            <a:t>Hackers</a:t>
          </a:r>
        </a:p>
      </dgm:t>
    </dgm:pt>
    <dgm:pt modelId="{491651D6-7453-4697-BE94-C5706B444F4F}" type="parTrans" cxnId="{2ACC5EA1-7F44-4994-AF57-582C4895014B}">
      <dgm:prSet/>
      <dgm:spPr/>
      <dgm:t>
        <a:bodyPr/>
        <a:lstStyle/>
        <a:p>
          <a:endParaRPr lang="it-IT"/>
        </a:p>
      </dgm:t>
    </dgm:pt>
    <dgm:pt modelId="{87FF506E-2732-4042-A0D5-5B4D7E24CD57}" type="sibTrans" cxnId="{2ACC5EA1-7F44-4994-AF57-582C4895014B}">
      <dgm:prSet/>
      <dgm:spPr/>
      <dgm:t>
        <a:bodyPr/>
        <a:lstStyle/>
        <a:p>
          <a:endParaRPr lang="it-IT"/>
        </a:p>
      </dgm:t>
    </dgm:pt>
    <dgm:pt modelId="{75374945-78D5-4591-A935-01ABC82D4DC2}">
      <dgm:prSet phldrT="[Testo]" custT="1"/>
      <dgm:spPr/>
      <dgm:t>
        <a:bodyPr/>
        <a:lstStyle/>
        <a:p>
          <a:r>
            <a:rPr lang="it-IT" sz="1700" dirty="0"/>
            <a:t>Easy setup</a:t>
          </a:r>
        </a:p>
      </dgm:t>
    </dgm:pt>
    <dgm:pt modelId="{13EF3C54-F364-4487-B334-18DC1933A755}" type="parTrans" cxnId="{D6A33D52-2205-490B-8285-845A3D61F05E}">
      <dgm:prSet/>
      <dgm:spPr/>
      <dgm:t>
        <a:bodyPr/>
        <a:lstStyle/>
        <a:p>
          <a:endParaRPr lang="it-IT"/>
        </a:p>
      </dgm:t>
    </dgm:pt>
    <dgm:pt modelId="{79C3FA50-86A5-43ED-8269-5A20FF4106BD}" type="sibTrans" cxnId="{D6A33D52-2205-490B-8285-845A3D61F05E}">
      <dgm:prSet/>
      <dgm:spPr/>
      <dgm:t>
        <a:bodyPr/>
        <a:lstStyle/>
        <a:p>
          <a:endParaRPr lang="it-IT"/>
        </a:p>
      </dgm:t>
    </dgm:pt>
    <dgm:pt modelId="{50857086-B58B-4FAC-9B10-828F4A4AE6DA}">
      <dgm:prSet phldrT="[Testo]"/>
      <dgm:spPr/>
      <dgm:t>
        <a:bodyPr/>
        <a:lstStyle/>
        <a:p>
          <a:r>
            <a:rPr lang="it-IT" dirty="0" err="1"/>
            <a:t>Not</a:t>
          </a:r>
          <a:r>
            <a:rPr lang="it-IT" dirty="0"/>
            <a:t> </a:t>
          </a:r>
          <a:r>
            <a:rPr lang="it-IT" dirty="0" err="1"/>
            <a:t>controlled</a:t>
          </a:r>
          <a:r>
            <a:rPr lang="it-IT" dirty="0"/>
            <a:t> by </a:t>
          </a:r>
          <a:r>
            <a:rPr lang="it-IT" dirty="0" err="1"/>
            <a:t>you</a:t>
          </a:r>
          <a:endParaRPr lang="it-IT" dirty="0"/>
        </a:p>
      </dgm:t>
    </dgm:pt>
    <dgm:pt modelId="{5A22CFD7-93AC-499C-90A9-4A8B8997FA8C}" type="parTrans" cxnId="{CC8BA9F6-5174-4429-AF45-480EEBF3C67E}">
      <dgm:prSet/>
      <dgm:spPr/>
      <dgm:t>
        <a:bodyPr/>
        <a:lstStyle/>
        <a:p>
          <a:endParaRPr lang="it-IT"/>
        </a:p>
      </dgm:t>
    </dgm:pt>
    <dgm:pt modelId="{C59B2BFE-08F6-4CBE-A340-D6F8498B4FBA}" type="sibTrans" cxnId="{CC8BA9F6-5174-4429-AF45-480EEBF3C67E}">
      <dgm:prSet/>
      <dgm:spPr/>
      <dgm:t>
        <a:bodyPr/>
        <a:lstStyle/>
        <a:p>
          <a:endParaRPr lang="it-IT"/>
        </a:p>
      </dgm:t>
    </dgm:pt>
    <dgm:pt modelId="{DBD376C7-8F05-4E82-8138-8F12234E4D59}">
      <dgm:prSet phldrT="[Testo]" custT="1"/>
      <dgm:spPr/>
      <dgm:t>
        <a:bodyPr/>
        <a:lstStyle/>
        <a:p>
          <a:r>
            <a:rPr lang="it-IT" sz="1700" dirty="0"/>
            <a:t>Regular </a:t>
          </a:r>
          <a:r>
            <a:rPr lang="it-IT" sz="1700" dirty="0" err="1"/>
            <a:t>automatic</a:t>
          </a:r>
          <a:r>
            <a:rPr lang="it-IT" sz="1700" dirty="0"/>
            <a:t> backups</a:t>
          </a:r>
        </a:p>
      </dgm:t>
    </dgm:pt>
    <dgm:pt modelId="{AB56FA4B-A313-4CFA-A38D-F77EE01BD71A}" type="sibTrans" cxnId="{7A5B4C2F-7121-4637-83E9-AE3999C1AE87}">
      <dgm:prSet/>
      <dgm:spPr/>
      <dgm:t>
        <a:bodyPr/>
        <a:lstStyle/>
        <a:p>
          <a:endParaRPr lang="it-IT"/>
        </a:p>
      </dgm:t>
    </dgm:pt>
    <dgm:pt modelId="{DFF5B484-F736-49CF-A46D-5FBA049EFB05}" type="parTrans" cxnId="{7A5B4C2F-7121-4637-83E9-AE3999C1AE87}">
      <dgm:prSet/>
      <dgm:spPr/>
      <dgm:t>
        <a:bodyPr/>
        <a:lstStyle/>
        <a:p>
          <a:endParaRPr lang="it-IT"/>
        </a:p>
      </dgm:t>
    </dgm:pt>
    <dgm:pt modelId="{EB72AFC4-C281-468E-92B3-15D01783AE41}">
      <dgm:prSet phldrT="[Testo]"/>
      <dgm:spPr/>
      <dgm:t>
        <a:bodyPr/>
        <a:lstStyle/>
        <a:p>
          <a:r>
            <a:rPr lang="it-IT" dirty="0"/>
            <a:t>Easy to </a:t>
          </a:r>
          <a:r>
            <a:rPr lang="it-IT" dirty="0" err="1"/>
            <a:t>run</a:t>
          </a:r>
          <a:r>
            <a:rPr lang="it-IT" dirty="0"/>
            <a:t> out of </a:t>
          </a:r>
          <a:r>
            <a:rPr lang="it-IT" dirty="0" err="1"/>
            <a:t>space</a:t>
          </a:r>
          <a:endParaRPr lang="it-IT" dirty="0"/>
        </a:p>
      </dgm:t>
    </dgm:pt>
    <dgm:pt modelId="{C043C229-CCAC-43FD-ACBA-BF694A6AA69D}" type="parTrans" cxnId="{555F89F5-530C-4CA9-B941-9E96E5D0704E}">
      <dgm:prSet/>
      <dgm:spPr/>
      <dgm:t>
        <a:bodyPr/>
        <a:lstStyle/>
        <a:p>
          <a:endParaRPr lang="it-IT"/>
        </a:p>
      </dgm:t>
    </dgm:pt>
    <dgm:pt modelId="{82A7E5C8-A707-476B-B710-37094B72A87A}" type="sibTrans" cxnId="{555F89F5-530C-4CA9-B941-9E96E5D0704E}">
      <dgm:prSet/>
      <dgm:spPr/>
      <dgm:t>
        <a:bodyPr/>
        <a:lstStyle/>
        <a:p>
          <a:endParaRPr lang="it-IT"/>
        </a:p>
      </dgm:t>
    </dgm:pt>
    <dgm:pt modelId="{7951ED47-0954-4ED4-B976-5DA38B879D12}" type="pres">
      <dgm:prSet presAssocID="{A4DAB0A5-A0A2-413B-99E8-8CCC842AC001}" presName="linear" presStyleCnt="0">
        <dgm:presLayoutVars>
          <dgm:animLvl val="lvl"/>
          <dgm:resizeHandles val="exact"/>
        </dgm:presLayoutVars>
      </dgm:prSet>
      <dgm:spPr/>
    </dgm:pt>
    <dgm:pt modelId="{49A1308D-1E04-4B0C-AF58-E8904EB22456}" type="pres">
      <dgm:prSet presAssocID="{E02B348D-7AB2-4849-A003-7379D478302F}" presName="parentText" presStyleLbl="node1" presStyleIdx="0" presStyleCnt="2" custScaleY="73248">
        <dgm:presLayoutVars>
          <dgm:chMax val="0"/>
          <dgm:bulletEnabled val="1"/>
        </dgm:presLayoutVars>
      </dgm:prSet>
      <dgm:spPr/>
    </dgm:pt>
    <dgm:pt modelId="{DF8A49A4-B054-4822-A88E-CDD36B65AE0A}" type="pres">
      <dgm:prSet presAssocID="{E02B348D-7AB2-4849-A003-7379D478302F}" presName="childText" presStyleLbl="revTx" presStyleIdx="0" presStyleCnt="2">
        <dgm:presLayoutVars>
          <dgm:bulletEnabled val="1"/>
        </dgm:presLayoutVars>
      </dgm:prSet>
      <dgm:spPr/>
    </dgm:pt>
    <dgm:pt modelId="{2DDAB7D3-C34E-474C-92CE-83E19569B969}" type="pres">
      <dgm:prSet presAssocID="{D024E71B-4529-448F-9C50-3D89F573279B}" presName="parentText" presStyleLbl="node1" presStyleIdx="1" presStyleCnt="2" custScaleY="73153" custLinFactNeighborX="0" custLinFactNeighborY="-89">
        <dgm:presLayoutVars>
          <dgm:chMax val="0"/>
          <dgm:bulletEnabled val="1"/>
        </dgm:presLayoutVars>
      </dgm:prSet>
      <dgm:spPr/>
    </dgm:pt>
    <dgm:pt modelId="{092DD068-D7A0-4788-B06E-3C8A2B3D45C6}" type="pres">
      <dgm:prSet presAssocID="{D024E71B-4529-448F-9C50-3D89F573279B}" presName="childText" presStyleLbl="revTx" presStyleIdx="1" presStyleCnt="2" custScaleY="99876" custLinFactNeighborX="0" custLinFactNeighborY="18678">
        <dgm:presLayoutVars>
          <dgm:bulletEnabled val="1"/>
        </dgm:presLayoutVars>
      </dgm:prSet>
      <dgm:spPr/>
    </dgm:pt>
  </dgm:ptLst>
  <dgm:cxnLst>
    <dgm:cxn modelId="{291B0D02-1604-4D58-A853-13BFC710E11A}" srcId="{A4DAB0A5-A0A2-413B-99E8-8CCC842AC001}" destId="{E02B348D-7AB2-4849-A003-7379D478302F}" srcOrd="0" destOrd="0" parTransId="{A619885A-9EDB-4185-994A-91187FB336CE}" sibTransId="{C50C0693-3391-49A8-A136-E962D7F5980F}"/>
    <dgm:cxn modelId="{7A5B4C2F-7121-4637-83E9-AE3999C1AE87}" srcId="{E02B348D-7AB2-4849-A003-7379D478302F}" destId="{DBD376C7-8F05-4E82-8138-8F12234E4D59}" srcOrd="2" destOrd="0" parTransId="{DFF5B484-F736-49CF-A46D-5FBA049EFB05}" sibTransId="{AB56FA4B-A313-4CFA-A38D-F77EE01BD71A}"/>
    <dgm:cxn modelId="{7EDACF3F-DE26-485A-9C4C-CB72905E2F15}" srcId="{E02B348D-7AB2-4849-A003-7379D478302F}" destId="{D2827D47-F044-48AE-9367-E989C405A54E}" srcOrd="0" destOrd="0" parTransId="{514DF932-0E5B-44FE-92B0-C95D713B7C04}" sibTransId="{962E541E-E303-4FF9-9A13-44F171DAF344}"/>
    <dgm:cxn modelId="{1717C248-1050-43A6-AB40-7A70C05D54F7}" type="presOf" srcId="{D024E71B-4529-448F-9C50-3D89F573279B}" destId="{2DDAB7D3-C34E-474C-92CE-83E19569B969}" srcOrd="0" destOrd="0" presId="urn:microsoft.com/office/officeart/2005/8/layout/vList2"/>
    <dgm:cxn modelId="{5D3C394B-62A1-4CE5-A1E5-D292F27C92EC}" type="presOf" srcId="{50857086-B58B-4FAC-9B10-828F4A4AE6DA}" destId="{092DD068-D7A0-4788-B06E-3C8A2B3D45C6}" srcOrd="0" destOrd="1" presId="urn:microsoft.com/office/officeart/2005/8/layout/vList2"/>
    <dgm:cxn modelId="{D6A33D52-2205-490B-8285-845A3D61F05E}" srcId="{E02B348D-7AB2-4849-A003-7379D478302F}" destId="{75374945-78D5-4591-A935-01ABC82D4DC2}" srcOrd="1" destOrd="0" parTransId="{13EF3C54-F364-4487-B334-18DC1933A755}" sibTransId="{79C3FA50-86A5-43ED-8269-5A20FF4106BD}"/>
    <dgm:cxn modelId="{2CDA7D70-D162-49AA-8E07-A07BACA631DE}" type="presOf" srcId="{E02B348D-7AB2-4849-A003-7379D478302F}" destId="{49A1308D-1E04-4B0C-AF58-E8904EB22456}" srcOrd="0" destOrd="0" presId="urn:microsoft.com/office/officeart/2005/8/layout/vList2"/>
    <dgm:cxn modelId="{711AD172-5F6B-4873-977A-4EA13FE3908C}" type="presOf" srcId="{75374945-78D5-4591-A935-01ABC82D4DC2}" destId="{DF8A49A4-B054-4822-A88E-CDD36B65AE0A}" srcOrd="0" destOrd="1" presId="urn:microsoft.com/office/officeart/2005/8/layout/vList2"/>
    <dgm:cxn modelId="{4990A78D-DE79-4320-ADCE-5F8268EBAD39}" type="presOf" srcId="{A4DAB0A5-A0A2-413B-99E8-8CCC842AC001}" destId="{7951ED47-0954-4ED4-B976-5DA38B879D12}" srcOrd="0" destOrd="0" presId="urn:microsoft.com/office/officeart/2005/8/layout/vList2"/>
    <dgm:cxn modelId="{2ACC5EA1-7F44-4994-AF57-582C4895014B}" srcId="{D024E71B-4529-448F-9C50-3D89F573279B}" destId="{D479A647-8267-4A36-A90F-81D956CF2665}" srcOrd="0" destOrd="0" parTransId="{491651D6-7453-4697-BE94-C5706B444F4F}" sibTransId="{87FF506E-2732-4042-A0D5-5B4D7E24CD57}"/>
    <dgm:cxn modelId="{2E186DA9-229A-46B8-BF8E-A9882F3CC691}" type="presOf" srcId="{DBD376C7-8F05-4E82-8138-8F12234E4D59}" destId="{DF8A49A4-B054-4822-A88E-CDD36B65AE0A}" srcOrd="0" destOrd="2" presId="urn:microsoft.com/office/officeart/2005/8/layout/vList2"/>
    <dgm:cxn modelId="{89167CC6-97A3-458E-B540-2B565411F6DD}" type="presOf" srcId="{EB72AFC4-C281-468E-92B3-15D01783AE41}" destId="{092DD068-D7A0-4788-B06E-3C8A2B3D45C6}" srcOrd="0" destOrd="2" presId="urn:microsoft.com/office/officeart/2005/8/layout/vList2"/>
    <dgm:cxn modelId="{62B03DCC-6904-46DC-80D5-12B9A81F4A1D}" srcId="{A4DAB0A5-A0A2-413B-99E8-8CCC842AC001}" destId="{D024E71B-4529-448F-9C50-3D89F573279B}" srcOrd="1" destOrd="0" parTransId="{DC9FCDBD-6F89-40B9-9EB6-A7BB9A57E8B6}" sibTransId="{459B9BC5-706E-47F1-A4BB-46A7B7A9241F}"/>
    <dgm:cxn modelId="{87BFD7E1-8512-49EF-B1B8-3129D5D26F80}" type="presOf" srcId="{D479A647-8267-4A36-A90F-81D956CF2665}" destId="{092DD068-D7A0-4788-B06E-3C8A2B3D45C6}" srcOrd="0" destOrd="0" presId="urn:microsoft.com/office/officeart/2005/8/layout/vList2"/>
    <dgm:cxn modelId="{F5A194ED-7B0E-4C7D-B75D-99BCC4488CC2}" type="presOf" srcId="{D2827D47-F044-48AE-9367-E989C405A54E}" destId="{DF8A49A4-B054-4822-A88E-CDD36B65AE0A}" srcOrd="0" destOrd="0" presId="urn:microsoft.com/office/officeart/2005/8/layout/vList2"/>
    <dgm:cxn modelId="{555F89F5-530C-4CA9-B941-9E96E5D0704E}" srcId="{D024E71B-4529-448F-9C50-3D89F573279B}" destId="{EB72AFC4-C281-468E-92B3-15D01783AE41}" srcOrd="2" destOrd="0" parTransId="{C043C229-CCAC-43FD-ACBA-BF694A6AA69D}" sibTransId="{82A7E5C8-A707-476B-B710-37094B72A87A}"/>
    <dgm:cxn modelId="{CC8BA9F6-5174-4429-AF45-480EEBF3C67E}" srcId="{D024E71B-4529-448F-9C50-3D89F573279B}" destId="{50857086-B58B-4FAC-9B10-828F4A4AE6DA}" srcOrd="1" destOrd="0" parTransId="{5A22CFD7-93AC-499C-90A9-4A8B8997FA8C}" sibTransId="{C59B2BFE-08F6-4CBE-A340-D6F8498B4FBA}"/>
    <dgm:cxn modelId="{82E21747-7632-4DE6-B766-98024006AA92}" type="presParOf" srcId="{7951ED47-0954-4ED4-B976-5DA38B879D12}" destId="{49A1308D-1E04-4B0C-AF58-E8904EB22456}" srcOrd="0" destOrd="0" presId="urn:microsoft.com/office/officeart/2005/8/layout/vList2"/>
    <dgm:cxn modelId="{63207A00-DDE8-4BAF-ADCE-1A7E44C88FEB}" type="presParOf" srcId="{7951ED47-0954-4ED4-B976-5DA38B879D12}" destId="{DF8A49A4-B054-4822-A88E-CDD36B65AE0A}" srcOrd="1" destOrd="0" presId="urn:microsoft.com/office/officeart/2005/8/layout/vList2"/>
    <dgm:cxn modelId="{8CE2009D-9B7E-4D9A-8CBA-C829DC03DBBB}" type="presParOf" srcId="{7951ED47-0954-4ED4-B976-5DA38B879D12}" destId="{2DDAB7D3-C34E-474C-92CE-83E19569B969}" srcOrd="2" destOrd="0" presId="urn:microsoft.com/office/officeart/2005/8/layout/vList2"/>
    <dgm:cxn modelId="{08E798AA-D781-46A4-84CE-00BFAD492026}" type="presParOf" srcId="{7951ED47-0954-4ED4-B976-5DA38B879D12}" destId="{092DD068-D7A0-4788-B06E-3C8A2B3D45C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A151C-C883-4400-8F73-DB2992CCB3A3}">
      <dsp:nvSpPr>
        <dsp:cNvPr id="0" name=""/>
        <dsp:cNvSpPr/>
      </dsp:nvSpPr>
      <dsp:spPr>
        <a:xfrm>
          <a:off x="1481209" y="1664"/>
          <a:ext cx="3083654" cy="230188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b="1" kern="1200" dirty="0"/>
            <a:t>R</a:t>
          </a:r>
          <a:r>
            <a:rPr lang="it-IT" sz="2000" kern="1200" dirty="0"/>
            <a:t>andom </a:t>
          </a:r>
          <a:r>
            <a:rPr lang="it-IT" sz="2000" b="1" kern="1200" dirty="0"/>
            <a:t>A</a:t>
          </a:r>
          <a:r>
            <a:rPr lang="it-IT" sz="2000" kern="1200" dirty="0"/>
            <a:t>ccess </a:t>
          </a:r>
          <a:r>
            <a:rPr lang="it-IT" sz="2000" b="1" kern="1200" dirty="0"/>
            <a:t>M</a:t>
          </a:r>
          <a:r>
            <a:rPr lang="it-IT" sz="2000" kern="1200" dirty="0"/>
            <a:t>emory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dirty="0"/>
            <a:t>CPU (cache)</a:t>
          </a:r>
        </a:p>
      </dsp:txBody>
      <dsp:txXfrm>
        <a:off x="1535145" y="55600"/>
        <a:ext cx="2975782" cy="2247946"/>
      </dsp:txXfrm>
    </dsp:sp>
    <dsp:sp modelId="{6D258220-600C-4706-9207-33298FC2E1E2}">
      <dsp:nvSpPr>
        <dsp:cNvPr id="0" name=""/>
        <dsp:cNvSpPr/>
      </dsp:nvSpPr>
      <dsp:spPr>
        <a:xfrm>
          <a:off x="1481209" y="2303546"/>
          <a:ext cx="3083654" cy="9898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0" rIns="39370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0" kern="1200" noProof="0" dirty="0"/>
            <a:t>Primary</a:t>
          </a:r>
        </a:p>
      </dsp:txBody>
      <dsp:txXfrm>
        <a:off x="1481209" y="2303546"/>
        <a:ext cx="2171587" cy="989809"/>
      </dsp:txXfrm>
    </dsp:sp>
    <dsp:sp modelId="{2B530CC2-B2A4-4BFF-A50E-20CE0E23FB49}">
      <dsp:nvSpPr>
        <dsp:cNvPr id="0" name=""/>
        <dsp:cNvSpPr/>
      </dsp:nvSpPr>
      <dsp:spPr>
        <a:xfrm>
          <a:off x="3740028" y="2460768"/>
          <a:ext cx="1079278" cy="107927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6000" r="-46000"/>
          </a:stretch>
        </a:blip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A33DD5F-8262-4813-A1C5-422089F4AFDE}">
      <dsp:nvSpPr>
        <dsp:cNvPr id="0" name=""/>
        <dsp:cNvSpPr/>
      </dsp:nvSpPr>
      <dsp:spPr>
        <a:xfrm>
          <a:off x="5086692" y="1664"/>
          <a:ext cx="3083654" cy="230188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08557"/>
              <a:satOff val="-17770"/>
              <a:lumOff val="6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b="1" kern="1200" dirty="0"/>
            <a:t>Mass </a:t>
          </a:r>
          <a:r>
            <a:rPr lang="en-US" sz="2000" b="1" kern="1200" noProof="0" dirty="0"/>
            <a:t>storage</a:t>
          </a:r>
          <a:r>
            <a:rPr lang="it-IT" sz="2000" b="1" kern="1200" dirty="0"/>
            <a:t> </a:t>
          </a:r>
          <a:r>
            <a:rPr lang="en-US" sz="2000" b="1" kern="1200" noProof="0" dirty="0"/>
            <a:t>devices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dirty="0"/>
            <a:t>HDD – SSD (RAID)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b="1" kern="1200" dirty="0"/>
            <a:t>Offline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kern="1200" dirty="0"/>
            <a:t>USB – </a:t>
          </a:r>
          <a:r>
            <a:rPr lang="en-US" sz="2000" kern="1200" noProof="0" dirty="0"/>
            <a:t>CDs</a:t>
          </a:r>
          <a:r>
            <a:rPr lang="it-IT" sz="2000" kern="1200" dirty="0"/>
            <a:t> – SD </a:t>
          </a:r>
          <a:r>
            <a:rPr lang="en-US" sz="2000" kern="1200" noProof="0" dirty="0"/>
            <a:t>Cards</a:t>
          </a:r>
        </a:p>
      </dsp:txBody>
      <dsp:txXfrm>
        <a:off x="5140628" y="55600"/>
        <a:ext cx="2975782" cy="2247946"/>
      </dsp:txXfrm>
    </dsp:sp>
    <dsp:sp modelId="{11464A03-49BC-469E-85B4-12626AA5911D}">
      <dsp:nvSpPr>
        <dsp:cNvPr id="0" name=""/>
        <dsp:cNvSpPr/>
      </dsp:nvSpPr>
      <dsp:spPr>
        <a:xfrm>
          <a:off x="5086692" y="2303546"/>
          <a:ext cx="3083654" cy="989809"/>
        </a:xfrm>
        <a:prstGeom prst="rect">
          <a:avLst/>
        </a:prstGeom>
        <a:gradFill rotWithShape="0">
          <a:gsLst>
            <a:gs pos="0">
              <a:schemeClr val="accent5">
                <a:hueOff val="-3308557"/>
                <a:satOff val="-17770"/>
                <a:lumOff val="6078"/>
                <a:alphaOff val="0"/>
                <a:tint val="94000"/>
                <a:satMod val="105000"/>
                <a:lumMod val="102000"/>
              </a:schemeClr>
            </a:gs>
            <a:gs pos="100000">
              <a:schemeClr val="accent5">
                <a:hueOff val="-3308557"/>
                <a:satOff val="-17770"/>
                <a:lumOff val="6078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-3308557"/>
              <a:satOff val="-17770"/>
              <a:lumOff val="6078"/>
              <a:alphaOff val="0"/>
            </a:schemeClr>
          </a:solidFill>
          <a:prstDash val="solid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0" rIns="39370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0" kern="1200" noProof="0" dirty="0"/>
            <a:t>Secondary</a:t>
          </a:r>
        </a:p>
      </dsp:txBody>
      <dsp:txXfrm>
        <a:off x="5086692" y="2303546"/>
        <a:ext cx="2171587" cy="989809"/>
      </dsp:txXfrm>
    </dsp:sp>
    <dsp:sp modelId="{FB997897-991D-445F-8D69-7DA293657647}">
      <dsp:nvSpPr>
        <dsp:cNvPr id="0" name=""/>
        <dsp:cNvSpPr/>
      </dsp:nvSpPr>
      <dsp:spPr>
        <a:xfrm>
          <a:off x="7345511" y="2460768"/>
          <a:ext cx="1079278" cy="1079278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A1308D-1E04-4B0C-AF58-E8904EB22456}">
      <dsp:nvSpPr>
        <dsp:cNvPr id="0" name=""/>
        <dsp:cNvSpPr/>
      </dsp:nvSpPr>
      <dsp:spPr>
        <a:xfrm>
          <a:off x="0" y="26159"/>
          <a:ext cx="4878387" cy="636323"/>
        </a:xfrm>
        <a:prstGeom prst="roundRect">
          <a:avLst/>
        </a:prstGeom>
        <a:gradFill rotWithShape="0">
          <a:gsLst>
            <a:gs pos="0">
              <a:srgbClr val="00FF00"/>
            </a:gs>
            <a:gs pos="100000">
              <a:srgbClr val="33CC33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 err="1"/>
            <a:t>Pros</a:t>
          </a:r>
          <a:endParaRPr lang="it-IT" sz="2200" kern="1200" dirty="0"/>
        </a:p>
      </dsp:txBody>
      <dsp:txXfrm>
        <a:off x="31063" y="57222"/>
        <a:ext cx="4816261" cy="574197"/>
      </dsp:txXfrm>
    </dsp:sp>
    <dsp:sp modelId="{DF8A49A4-B054-4822-A88E-CDD36B65AE0A}">
      <dsp:nvSpPr>
        <dsp:cNvPr id="0" name=""/>
        <dsp:cNvSpPr/>
      </dsp:nvSpPr>
      <dsp:spPr>
        <a:xfrm>
          <a:off x="0" y="662482"/>
          <a:ext cx="4878387" cy="1086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889" tIns="21590" rIns="120904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/>
            <a:t>Long life </a:t>
          </a:r>
          <a:r>
            <a:rPr lang="it-IT" sz="1700" kern="1200" dirty="0" err="1"/>
            <a:t>cycle</a:t>
          </a: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/>
            <a:t>Cheap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/>
            <a:t>Big </a:t>
          </a:r>
          <a:r>
            <a:rPr lang="it-IT" sz="1700" kern="1200" dirty="0" err="1"/>
            <a:t>capacities</a:t>
          </a:r>
          <a:endParaRPr lang="it-IT" sz="1700" kern="1200" dirty="0"/>
        </a:p>
      </dsp:txBody>
      <dsp:txXfrm>
        <a:off x="0" y="662482"/>
        <a:ext cx="4878387" cy="1086750"/>
      </dsp:txXfrm>
    </dsp:sp>
    <dsp:sp modelId="{2DDAB7D3-C34E-474C-92CE-83E19569B969}">
      <dsp:nvSpPr>
        <dsp:cNvPr id="0" name=""/>
        <dsp:cNvSpPr/>
      </dsp:nvSpPr>
      <dsp:spPr>
        <a:xfrm>
          <a:off x="0" y="1747906"/>
          <a:ext cx="4878387" cy="635498"/>
        </a:xfrm>
        <a:prstGeom prst="roundRect">
          <a:avLst/>
        </a:prstGeom>
        <a:gradFill rotWithShape="0">
          <a:gsLst>
            <a:gs pos="0">
              <a:srgbClr val="FF0000"/>
            </a:gs>
            <a:gs pos="100000">
              <a:srgbClr val="C00000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 err="1"/>
            <a:t>Cons</a:t>
          </a:r>
          <a:endParaRPr lang="it-IT" sz="2200" kern="1200" dirty="0"/>
        </a:p>
      </dsp:txBody>
      <dsp:txXfrm>
        <a:off x="31022" y="1778928"/>
        <a:ext cx="4816343" cy="573454"/>
      </dsp:txXfrm>
    </dsp:sp>
    <dsp:sp modelId="{092DD068-D7A0-4788-B06E-3C8A2B3D45C6}">
      <dsp:nvSpPr>
        <dsp:cNvPr id="0" name=""/>
        <dsp:cNvSpPr/>
      </dsp:nvSpPr>
      <dsp:spPr>
        <a:xfrm>
          <a:off x="0" y="2410890"/>
          <a:ext cx="4878387" cy="1488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889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 err="1"/>
            <a:t>Slower</a:t>
          </a: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 err="1"/>
            <a:t>Noisy</a:t>
          </a: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 err="1"/>
            <a:t>Less</a:t>
          </a:r>
          <a:r>
            <a:rPr lang="it-IT" sz="1700" kern="1200" dirty="0"/>
            <a:t> </a:t>
          </a:r>
          <a:r>
            <a:rPr lang="it-IT" sz="1700" kern="1200" dirty="0" err="1"/>
            <a:t>reliable</a:t>
          </a:r>
          <a:endParaRPr lang="it-IT" sz="1700" kern="1200" dirty="0"/>
        </a:p>
      </dsp:txBody>
      <dsp:txXfrm>
        <a:off x="0" y="2410890"/>
        <a:ext cx="4878387" cy="14885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A1308D-1E04-4B0C-AF58-E8904EB22456}">
      <dsp:nvSpPr>
        <dsp:cNvPr id="0" name=""/>
        <dsp:cNvSpPr/>
      </dsp:nvSpPr>
      <dsp:spPr>
        <a:xfrm>
          <a:off x="0" y="26169"/>
          <a:ext cx="4875213" cy="636323"/>
        </a:xfrm>
        <a:prstGeom prst="roundRect">
          <a:avLst/>
        </a:prstGeom>
        <a:gradFill rotWithShape="0">
          <a:gsLst>
            <a:gs pos="0">
              <a:srgbClr val="00FF00"/>
            </a:gs>
            <a:gs pos="100000">
              <a:srgbClr val="33CC33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 err="1"/>
            <a:t>Pros</a:t>
          </a:r>
          <a:endParaRPr lang="it-IT" sz="2200" kern="1200" dirty="0"/>
        </a:p>
      </dsp:txBody>
      <dsp:txXfrm>
        <a:off x="31063" y="57232"/>
        <a:ext cx="4813087" cy="574197"/>
      </dsp:txXfrm>
    </dsp:sp>
    <dsp:sp modelId="{DF8A49A4-B054-4822-A88E-CDD36B65AE0A}">
      <dsp:nvSpPr>
        <dsp:cNvPr id="0" name=""/>
        <dsp:cNvSpPr/>
      </dsp:nvSpPr>
      <dsp:spPr>
        <a:xfrm>
          <a:off x="0" y="662492"/>
          <a:ext cx="4875213" cy="1086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788" tIns="21590" rIns="120904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 err="1"/>
            <a:t>Faster</a:t>
          </a: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/>
            <a:t>More </a:t>
          </a:r>
          <a:r>
            <a:rPr lang="it-IT" sz="1700" kern="1200" dirty="0" err="1"/>
            <a:t>reliable</a:t>
          </a: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 err="1"/>
            <a:t>Silent</a:t>
          </a:r>
          <a:endParaRPr lang="it-IT" sz="1700" kern="1200" dirty="0"/>
        </a:p>
      </dsp:txBody>
      <dsp:txXfrm>
        <a:off x="0" y="662492"/>
        <a:ext cx="4875213" cy="1086750"/>
      </dsp:txXfrm>
    </dsp:sp>
    <dsp:sp modelId="{2DDAB7D3-C34E-474C-92CE-83E19569B969}">
      <dsp:nvSpPr>
        <dsp:cNvPr id="0" name=""/>
        <dsp:cNvSpPr/>
      </dsp:nvSpPr>
      <dsp:spPr>
        <a:xfrm>
          <a:off x="0" y="1747916"/>
          <a:ext cx="4875213" cy="635498"/>
        </a:xfrm>
        <a:prstGeom prst="roundRect">
          <a:avLst/>
        </a:prstGeom>
        <a:gradFill rotWithShape="0">
          <a:gsLst>
            <a:gs pos="0">
              <a:srgbClr val="FF0000"/>
            </a:gs>
            <a:gs pos="100000">
              <a:srgbClr val="C00000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 err="1"/>
            <a:t>Cons</a:t>
          </a:r>
          <a:endParaRPr lang="it-IT" sz="2200" kern="1200" dirty="0"/>
        </a:p>
      </dsp:txBody>
      <dsp:txXfrm>
        <a:off x="31022" y="1778938"/>
        <a:ext cx="4813169" cy="573454"/>
      </dsp:txXfrm>
    </dsp:sp>
    <dsp:sp modelId="{092DD068-D7A0-4788-B06E-3C8A2B3D45C6}">
      <dsp:nvSpPr>
        <dsp:cNvPr id="0" name=""/>
        <dsp:cNvSpPr/>
      </dsp:nvSpPr>
      <dsp:spPr>
        <a:xfrm>
          <a:off x="0" y="2410910"/>
          <a:ext cx="4875213" cy="1488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788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 err="1"/>
            <a:t>Expensive</a:t>
          </a: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/>
            <a:t>Small </a:t>
          </a:r>
          <a:r>
            <a:rPr lang="it-IT" sz="1700" kern="1200" dirty="0" err="1"/>
            <a:t>capacities</a:t>
          </a: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/>
            <a:t>Short life </a:t>
          </a:r>
          <a:r>
            <a:rPr lang="it-IT" sz="1700" kern="1200" dirty="0" err="1"/>
            <a:t>cycle</a:t>
          </a:r>
          <a:endParaRPr lang="it-IT" sz="1700" kern="1200" dirty="0"/>
        </a:p>
      </dsp:txBody>
      <dsp:txXfrm>
        <a:off x="0" y="2410910"/>
        <a:ext cx="4875213" cy="14885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A1308D-1E04-4B0C-AF58-E8904EB22456}">
      <dsp:nvSpPr>
        <dsp:cNvPr id="0" name=""/>
        <dsp:cNvSpPr/>
      </dsp:nvSpPr>
      <dsp:spPr>
        <a:xfrm>
          <a:off x="0" y="31838"/>
          <a:ext cx="4878387" cy="735307"/>
        </a:xfrm>
        <a:prstGeom prst="roundRect">
          <a:avLst/>
        </a:prstGeom>
        <a:gradFill rotWithShape="0">
          <a:gsLst>
            <a:gs pos="0">
              <a:srgbClr val="00FF00"/>
            </a:gs>
            <a:gs pos="100000">
              <a:srgbClr val="33CC33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300" kern="1200" dirty="0" err="1"/>
            <a:t>Pros</a:t>
          </a:r>
          <a:endParaRPr lang="it-IT" sz="3300" kern="1200" dirty="0"/>
        </a:p>
      </dsp:txBody>
      <dsp:txXfrm>
        <a:off x="35895" y="67733"/>
        <a:ext cx="4806597" cy="663517"/>
      </dsp:txXfrm>
    </dsp:sp>
    <dsp:sp modelId="{DF8A49A4-B054-4822-A88E-CDD36B65AE0A}">
      <dsp:nvSpPr>
        <dsp:cNvPr id="0" name=""/>
        <dsp:cNvSpPr/>
      </dsp:nvSpPr>
      <dsp:spPr>
        <a:xfrm>
          <a:off x="0" y="767146"/>
          <a:ext cx="4878387" cy="774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889" tIns="21590" rIns="120904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 err="1"/>
            <a:t>You</a:t>
          </a:r>
          <a:r>
            <a:rPr lang="it-IT" sz="1700" kern="1200" dirty="0"/>
            <a:t> </a:t>
          </a:r>
          <a:r>
            <a:rPr lang="it-IT" sz="1700" kern="1200" dirty="0" err="1"/>
            <a:t>manage</a:t>
          </a:r>
          <a:r>
            <a:rPr lang="it-IT" sz="1700" kern="1200" dirty="0"/>
            <a:t> </a:t>
          </a:r>
          <a:r>
            <a:rPr lang="it-IT" sz="1700" kern="1200" dirty="0" err="1"/>
            <a:t>it</a:t>
          </a: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/>
            <a:t>No </a:t>
          </a:r>
          <a:r>
            <a:rPr lang="it-IT" sz="1700" kern="1200" dirty="0" err="1"/>
            <a:t>need</a:t>
          </a:r>
          <a:r>
            <a:rPr lang="it-IT" sz="1700" kern="1200" dirty="0"/>
            <a:t> of Internet connection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/>
            <a:t>Big </a:t>
          </a:r>
          <a:r>
            <a:rPr lang="it-IT" sz="1700" kern="1200" dirty="0" err="1"/>
            <a:t>capacities</a:t>
          </a:r>
          <a:endParaRPr lang="it-IT" sz="1700" kern="1200" dirty="0"/>
        </a:p>
      </dsp:txBody>
      <dsp:txXfrm>
        <a:off x="0" y="767146"/>
        <a:ext cx="4878387" cy="774180"/>
      </dsp:txXfrm>
    </dsp:sp>
    <dsp:sp modelId="{2DDAB7D3-C34E-474C-92CE-83E19569B969}">
      <dsp:nvSpPr>
        <dsp:cNvPr id="0" name=""/>
        <dsp:cNvSpPr/>
      </dsp:nvSpPr>
      <dsp:spPr>
        <a:xfrm>
          <a:off x="0" y="1539907"/>
          <a:ext cx="4878387" cy="734353"/>
        </a:xfrm>
        <a:prstGeom prst="roundRect">
          <a:avLst/>
        </a:prstGeom>
        <a:gradFill rotWithShape="0">
          <a:gsLst>
            <a:gs pos="0">
              <a:srgbClr val="FF0000"/>
            </a:gs>
            <a:gs pos="100000">
              <a:srgbClr val="C00000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300" kern="1200" dirty="0" err="1"/>
            <a:t>Cons</a:t>
          </a:r>
          <a:endParaRPr lang="it-IT" sz="3300" kern="1200" dirty="0"/>
        </a:p>
      </dsp:txBody>
      <dsp:txXfrm>
        <a:off x="35848" y="1575755"/>
        <a:ext cx="4806691" cy="662657"/>
      </dsp:txXfrm>
    </dsp:sp>
    <dsp:sp modelId="{092DD068-D7A0-4788-B06E-3C8A2B3D45C6}">
      <dsp:nvSpPr>
        <dsp:cNvPr id="0" name=""/>
        <dsp:cNvSpPr/>
      </dsp:nvSpPr>
      <dsp:spPr>
        <a:xfrm>
          <a:off x="0" y="2307518"/>
          <a:ext cx="4878387" cy="1591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889" tIns="41910" rIns="234696" bIns="419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600" kern="1200" dirty="0" err="1"/>
            <a:t>Malware</a:t>
          </a:r>
          <a:endParaRPr lang="it-IT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600" kern="1200" dirty="0" err="1"/>
            <a:t>Harder</a:t>
          </a:r>
          <a:r>
            <a:rPr lang="it-IT" sz="2600" kern="1200" dirty="0"/>
            <a:t> to share </a:t>
          </a:r>
          <a:r>
            <a:rPr lang="it-IT" sz="2600" kern="1200" dirty="0" err="1"/>
            <a:t>files</a:t>
          </a:r>
          <a:endParaRPr lang="it-IT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600" kern="1200" dirty="0"/>
            <a:t>No </a:t>
          </a:r>
          <a:r>
            <a:rPr lang="it-IT" sz="2600" kern="1200" dirty="0" err="1"/>
            <a:t>frequent</a:t>
          </a:r>
          <a:r>
            <a:rPr lang="it-IT" sz="2600" kern="1200" dirty="0"/>
            <a:t> backups</a:t>
          </a:r>
        </a:p>
      </dsp:txBody>
      <dsp:txXfrm>
        <a:off x="0" y="2307518"/>
        <a:ext cx="4878387" cy="159192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A1308D-1E04-4B0C-AF58-E8904EB22456}">
      <dsp:nvSpPr>
        <dsp:cNvPr id="0" name=""/>
        <dsp:cNvSpPr/>
      </dsp:nvSpPr>
      <dsp:spPr>
        <a:xfrm>
          <a:off x="0" y="97290"/>
          <a:ext cx="4875213" cy="701884"/>
        </a:xfrm>
        <a:prstGeom prst="roundRect">
          <a:avLst/>
        </a:prstGeom>
        <a:gradFill rotWithShape="0">
          <a:gsLst>
            <a:gs pos="0">
              <a:srgbClr val="00FF00"/>
            </a:gs>
            <a:gs pos="100000">
              <a:srgbClr val="33CC33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dirty="0" err="1"/>
            <a:t>Pros</a:t>
          </a:r>
          <a:endParaRPr lang="it-IT" sz="3100" kern="1200" dirty="0"/>
        </a:p>
      </dsp:txBody>
      <dsp:txXfrm>
        <a:off x="34263" y="131553"/>
        <a:ext cx="4806687" cy="633358"/>
      </dsp:txXfrm>
    </dsp:sp>
    <dsp:sp modelId="{DF8A49A4-B054-4822-A88E-CDD36B65AE0A}">
      <dsp:nvSpPr>
        <dsp:cNvPr id="0" name=""/>
        <dsp:cNvSpPr/>
      </dsp:nvSpPr>
      <dsp:spPr>
        <a:xfrm>
          <a:off x="0" y="799174"/>
          <a:ext cx="4875213" cy="782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788" tIns="21590" rIns="120904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/>
            <a:t>More </a:t>
          </a:r>
          <a:r>
            <a:rPr lang="it-IT" sz="1700" kern="1200" dirty="0" err="1"/>
            <a:t>space</a:t>
          </a:r>
          <a:r>
            <a:rPr lang="it-IT" sz="1700" kern="1200" dirty="0"/>
            <a:t> on </a:t>
          </a:r>
          <a:r>
            <a:rPr lang="it-IT" sz="1700" kern="1200" dirty="0" err="1"/>
            <a:t>devices</a:t>
          </a: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/>
            <a:t>Easy setup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700" kern="1200" dirty="0"/>
            <a:t>Regular </a:t>
          </a:r>
          <a:r>
            <a:rPr lang="it-IT" sz="1700" kern="1200" dirty="0" err="1"/>
            <a:t>automatic</a:t>
          </a:r>
          <a:r>
            <a:rPr lang="it-IT" sz="1700" kern="1200" dirty="0"/>
            <a:t> backups</a:t>
          </a:r>
        </a:p>
      </dsp:txBody>
      <dsp:txXfrm>
        <a:off x="0" y="799174"/>
        <a:ext cx="4875213" cy="782460"/>
      </dsp:txXfrm>
    </dsp:sp>
    <dsp:sp modelId="{2DDAB7D3-C34E-474C-92CE-83E19569B969}">
      <dsp:nvSpPr>
        <dsp:cNvPr id="0" name=""/>
        <dsp:cNvSpPr/>
      </dsp:nvSpPr>
      <dsp:spPr>
        <a:xfrm>
          <a:off x="0" y="1580280"/>
          <a:ext cx="4875213" cy="700973"/>
        </a:xfrm>
        <a:prstGeom prst="roundRect">
          <a:avLst/>
        </a:prstGeom>
        <a:gradFill rotWithShape="0">
          <a:gsLst>
            <a:gs pos="0">
              <a:srgbClr val="FF0000"/>
            </a:gs>
            <a:gs pos="100000">
              <a:srgbClr val="C00000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dirty="0" err="1"/>
            <a:t>Cons</a:t>
          </a:r>
          <a:endParaRPr lang="it-IT" sz="3100" kern="1200" dirty="0"/>
        </a:p>
      </dsp:txBody>
      <dsp:txXfrm>
        <a:off x="34219" y="1614499"/>
        <a:ext cx="4806775" cy="632535"/>
      </dsp:txXfrm>
    </dsp:sp>
    <dsp:sp modelId="{092DD068-D7A0-4788-B06E-3C8A2B3D45C6}">
      <dsp:nvSpPr>
        <dsp:cNvPr id="0" name=""/>
        <dsp:cNvSpPr/>
      </dsp:nvSpPr>
      <dsp:spPr>
        <a:xfrm>
          <a:off x="0" y="2379898"/>
          <a:ext cx="4875213" cy="15195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788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400" kern="1200" dirty="0"/>
            <a:t>Hackers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400" kern="1200" dirty="0" err="1"/>
            <a:t>Not</a:t>
          </a:r>
          <a:r>
            <a:rPr lang="it-IT" sz="2400" kern="1200" dirty="0"/>
            <a:t> </a:t>
          </a:r>
          <a:r>
            <a:rPr lang="it-IT" sz="2400" kern="1200" dirty="0" err="1"/>
            <a:t>controlled</a:t>
          </a:r>
          <a:r>
            <a:rPr lang="it-IT" sz="2400" kern="1200" dirty="0"/>
            <a:t> by </a:t>
          </a:r>
          <a:r>
            <a:rPr lang="it-IT" sz="2400" kern="1200" dirty="0" err="1"/>
            <a:t>you</a:t>
          </a:r>
          <a:endParaRPr lang="it-IT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400" kern="1200" dirty="0"/>
            <a:t>Easy to </a:t>
          </a:r>
          <a:r>
            <a:rPr lang="it-IT" sz="2400" kern="1200" dirty="0" err="1"/>
            <a:t>run</a:t>
          </a:r>
          <a:r>
            <a:rPr lang="it-IT" sz="2400" kern="1200" dirty="0"/>
            <a:t> out of </a:t>
          </a:r>
          <a:r>
            <a:rPr lang="it-IT" sz="2400" kern="1200" dirty="0" err="1"/>
            <a:t>space</a:t>
          </a:r>
          <a:endParaRPr lang="it-IT" sz="2400" kern="1200" dirty="0"/>
        </a:p>
      </dsp:txBody>
      <dsp:txXfrm>
        <a:off x="0" y="2379898"/>
        <a:ext cx="4875213" cy="1519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145F88-08CA-4DB0-9320-5F264791CB3F}" type="datetimeFigureOut">
              <a:rPr lang="it-IT" smtClean="0"/>
              <a:t>09/11/17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6567E-6556-4739-941A-A2C153A30C6F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1573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6567E-6556-4739-941A-A2C153A30C6F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5469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Cloud</a:t>
            </a:r>
            <a:r>
              <a:rPr lang="it-IT" dirty="0"/>
              <a:t> </a:t>
            </a:r>
            <a:r>
              <a:rPr lang="it-IT" dirty="0" err="1"/>
              <a:t>storage</a:t>
            </a:r>
            <a:endParaRPr lang="it-IT" dirty="0"/>
          </a:p>
          <a:p>
            <a:r>
              <a:rPr lang="it-IT" dirty="0"/>
              <a:t>-more</a:t>
            </a:r>
            <a:r>
              <a:rPr lang="it-IT" baseline="0" dirty="0"/>
              <a:t> </a:t>
            </a:r>
            <a:r>
              <a:rPr lang="it-IT" baseline="0" dirty="0" err="1"/>
              <a:t>space</a:t>
            </a:r>
            <a:r>
              <a:rPr lang="it-IT" baseline="0" dirty="0"/>
              <a:t> on </a:t>
            </a:r>
            <a:r>
              <a:rPr lang="it-IT" baseline="0" dirty="0" err="1"/>
              <a:t>devices</a:t>
            </a:r>
            <a:r>
              <a:rPr lang="it-IT" baseline="0" dirty="0"/>
              <a:t>: no </a:t>
            </a:r>
            <a:r>
              <a:rPr lang="it-IT" baseline="0" dirty="0" err="1"/>
              <a:t>need</a:t>
            </a:r>
            <a:r>
              <a:rPr lang="it-IT" baseline="0" dirty="0"/>
              <a:t> to </a:t>
            </a:r>
            <a:r>
              <a:rPr lang="it-IT" baseline="0" dirty="0" err="1"/>
              <a:t>install</a:t>
            </a:r>
            <a:r>
              <a:rPr lang="it-IT" baseline="0" dirty="0"/>
              <a:t> </a:t>
            </a:r>
            <a:r>
              <a:rPr lang="it-IT" baseline="0" dirty="0" err="1"/>
              <a:t>programs</a:t>
            </a:r>
            <a:r>
              <a:rPr lang="it-IT" baseline="0" dirty="0"/>
              <a:t> and </a:t>
            </a:r>
            <a:r>
              <a:rPr lang="it-IT" baseline="0" dirty="0" err="1"/>
              <a:t>apps</a:t>
            </a:r>
            <a:r>
              <a:rPr lang="it-IT" baseline="0" dirty="0"/>
              <a:t>, and </a:t>
            </a:r>
            <a:r>
              <a:rPr lang="it-IT" baseline="0" dirty="0" err="1"/>
              <a:t>all</a:t>
            </a:r>
            <a:r>
              <a:rPr lang="it-IT" baseline="0" dirty="0"/>
              <a:t> the </a:t>
            </a:r>
            <a:r>
              <a:rPr lang="it-IT" baseline="0" dirty="0" err="1"/>
              <a:t>files</a:t>
            </a:r>
            <a:r>
              <a:rPr lang="it-IT" baseline="0" dirty="0"/>
              <a:t> are </a:t>
            </a:r>
            <a:r>
              <a:rPr lang="it-IT" baseline="0" dirty="0" err="1"/>
              <a:t>stored</a:t>
            </a:r>
            <a:r>
              <a:rPr lang="it-IT" baseline="0" dirty="0"/>
              <a:t> in a remote server </a:t>
            </a:r>
            <a:r>
              <a:rPr lang="it-IT" baseline="0" dirty="0" err="1"/>
              <a:t>not</a:t>
            </a:r>
            <a:r>
              <a:rPr lang="it-IT" baseline="0" dirty="0"/>
              <a:t> </a:t>
            </a:r>
            <a:r>
              <a:rPr lang="it-IT" baseline="0" dirty="0" err="1"/>
              <a:t>owned</a:t>
            </a:r>
            <a:r>
              <a:rPr lang="it-IT" baseline="0" dirty="0"/>
              <a:t> by </a:t>
            </a:r>
            <a:r>
              <a:rPr lang="it-IT" baseline="0" dirty="0" err="1"/>
              <a:t>you</a:t>
            </a:r>
            <a:endParaRPr lang="it-IT" baseline="0" dirty="0"/>
          </a:p>
          <a:p>
            <a:r>
              <a:rPr lang="it-IT" baseline="0" dirty="0"/>
              <a:t>-</a:t>
            </a:r>
            <a:r>
              <a:rPr lang="it-IT" baseline="0" dirty="0" err="1"/>
              <a:t>not</a:t>
            </a:r>
            <a:r>
              <a:rPr lang="it-IT" baseline="0" dirty="0"/>
              <a:t> </a:t>
            </a:r>
            <a:r>
              <a:rPr lang="it-IT" baseline="0" dirty="0" err="1"/>
              <a:t>controlled</a:t>
            </a:r>
            <a:r>
              <a:rPr lang="it-IT" baseline="0" dirty="0"/>
              <a:t> by </a:t>
            </a:r>
            <a:r>
              <a:rPr lang="it-IT" baseline="0" dirty="0" err="1"/>
              <a:t>you</a:t>
            </a:r>
            <a:r>
              <a:rPr lang="it-IT" baseline="0" dirty="0"/>
              <a:t>: </a:t>
            </a:r>
            <a:r>
              <a:rPr lang="it-IT" baseline="0" dirty="0" err="1"/>
              <a:t>you</a:t>
            </a:r>
            <a:r>
              <a:rPr lang="it-IT" baseline="0" dirty="0"/>
              <a:t> </a:t>
            </a:r>
            <a:r>
              <a:rPr lang="it-IT" baseline="0" dirty="0" err="1"/>
              <a:t>aren’t</a:t>
            </a:r>
            <a:r>
              <a:rPr lang="it-IT" baseline="0" dirty="0"/>
              <a:t> </a:t>
            </a:r>
            <a:r>
              <a:rPr lang="it-IT" baseline="0" dirty="0" err="1"/>
              <a:t>able</a:t>
            </a:r>
            <a:r>
              <a:rPr lang="it-IT" baseline="0" dirty="0"/>
              <a:t> to </a:t>
            </a:r>
            <a:r>
              <a:rPr lang="it-IT" baseline="0" dirty="0" err="1"/>
              <a:t>know</a:t>
            </a:r>
            <a:r>
              <a:rPr lang="it-IT" baseline="0" dirty="0"/>
              <a:t> </a:t>
            </a:r>
            <a:r>
              <a:rPr lang="it-IT" baseline="0" dirty="0" err="1"/>
              <a:t>if</a:t>
            </a:r>
            <a:r>
              <a:rPr lang="it-IT" baseline="0" dirty="0"/>
              <a:t> </a:t>
            </a:r>
            <a:r>
              <a:rPr lang="it-IT" baseline="0" dirty="0" err="1"/>
              <a:t>your</a:t>
            </a:r>
            <a:r>
              <a:rPr lang="it-IT" baseline="0" dirty="0"/>
              <a:t> data </a:t>
            </a:r>
            <a:r>
              <a:rPr lang="it-IT" baseline="0" dirty="0" err="1"/>
              <a:t>gets</a:t>
            </a:r>
            <a:r>
              <a:rPr lang="it-IT" baseline="0" dirty="0"/>
              <a:t> </a:t>
            </a:r>
            <a:r>
              <a:rPr lang="it-IT" baseline="0" dirty="0" err="1"/>
              <a:t>sold</a:t>
            </a:r>
            <a:r>
              <a:rPr lang="it-IT" baseline="0" dirty="0"/>
              <a:t> to </a:t>
            </a:r>
            <a:r>
              <a:rPr lang="it-IT" baseline="0" dirty="0" err="1"/>
              <a:t>third</a:t>
            </a:r>
            <a:r>
              <a:rPr lang="it-IT" baseline="0" dirty="0"/>
              <a:t> parties </a:t>
            </a:r>
            <a:r>
              <a:rPr lang="it-IT" baseline="0" dirty="0" err="1"/>
              <a:t>without</a:t>
            </a:r>
            <a:r>
              <a:rPr lang="it-IT" baseline="0" dirty="0"/>
              <a:t> </a:t>
            </a:r>
            <a:r>
              <a:rPr lang="it-IT" baseline="0" dirty="0" err="1"/>
              <a:t>you</a:t>
            </a:r>
            <a:r>
              <a:rPr lang="it-IT" baseline="0" dirty="0"/>
              <a:t> </a:t>
            </a:r>
            <a:r>
              <a:rPr lang="it-IT" baseline="0" dirty="0" err="1"/>
              <a:t>knowing</a:t>
            </a:r>
            <a:r>
              <a:rPr lang="it-IT" baseline="0" dirty="0"/>
              <a:t>, and </a:t>
            </a:r>
            <a:r>
              <a:rPr lang="it-IT" baseline="0" dirty="0" err="1"/>
              <a:t>you</a:t>
            </a:r>
            <a:r>
              <a:rPr lang="it-IT" baseline="0" dirty="0"/>
              <a:t> are </a:t>
            </a:r>
            <a:r>
              <a:rPr lang="it-IT" baseline="0" dirty="0" err="1"/>
              <a:t>never</a:t>
            </a:r>
            <a:r>
              <a:rPr lang="it-IT" baseline="0" dirty="0"/>
              <a:t> </a:t>
            </a:r>
            <a:r>
              <a:rPr lang="it-IT" baseline="0" dirty="0" err="1"/>
              <a:t>sure</a:t>
            </a:r>
            <a:r>
              <a:rPr lang="it-IT" baseline="0" dirty="0"/>
              <a:t> a file </a:t>
            </a:r>
            <a:r>
              <a:rPr lang="it-IT" baseline="0" dirty="0" err="1"/>
              <a:t>you</a:t>
            </a:r>
            <a:r>
              <a:rPr lang="it-IT" baseline="0" dirty="0"/>
              <a:t> </a:t>
            </a:r>
            <a:r>
              <a:rPr lang="it-IT" baseline="0" dirty="0" err="1"/>
              <a:t>think</a:t>
            </a:r>
            <a:r>
              <a:rPr lang="it-IT" baseline="0" dirty="0"/>
              <a:t> </a:t>
            </a:r>
            <a:r>
              <a:rPr lang="it-IT" baseline="0" dirty="0" err="1"/>
              <a:t>you</a:t>
            </a:r>
            <a:r>
              <a:rPr lang="it-IT" baseline="0" dirty="0"/>
              <a:t> </a:t>
            </a:r>
            <a:r>
              <a:rPr lang="it-IT" baseline="0" dirty="0" err="1"/>
              <a:t>have</a:t>
            </a:r>
            <a:r>
              <a:rPr lang="it-IT" baseline="0" dirty="0"/>
              <a:t> </a:t>
            </a:r>
            <a:r>
              <a:rPr lang="it-IT" baseline="0" dirty="0" err="1"/>
              <a:t>deleted</a:t>
            </a:r>
            <a:r>
              <a:rPr lang="it-IT" baseline="0" dirty="0"/>
              <a:t> </a:t>
            </a:r>
            <a:r>
              <a:rPr lang="it-IT" baseline="0" dirty="0" err="1"/>
              <a:t>has</a:t>
            </a:r>
            <a:r>
              <a:rPr lang="it-IT" baseline="0" dirty="0"/>
              <a:t> </a:t>
            </a:r>
            <a:r>
              <a:rPr lang="it-IT" baseline="0" dirty="0" err="1"/>
              <a:t>been</a:t>
            </a:r>
            <a:r>
              <a:rPr lang="it-IT" baseline="0" dirty="0"/>
              <a:t> </a:t>
            </a:r>
            <a:r>
              <a:rPr lang="it-IT" i="1" baseline="0" dirty="0" err="1"/>
              <a:t>deleted</a:t>
            </a:r>
            <a:endParaRPr lang="it-IT" i="1" baseline="0" dirty="0"/>
          </a:p>
          <a:p>
            <a:r>
              <a:rPr lang="it-IT" i="0" baseline="0" dirty="0"/>
              <a:t>-easy to </a:t>
            </a:r>
            <a:r>
              <a:rPr lang="it-IT" i="0" baseline="0" dirty="0" err="1"/>
              <a:t>run</a:t>
            </a:r>
            <a:r>
              <a:rPr lang="it-IT" i="0" baseline="0" dirty="0"/>
              <a:t> out of </a:t>
            </a:r>
            <a:r>
              <a:rPr lang="it-IT" i="0" baseline="0" dirty="0" err="1"/>
              <a:t>space</a:t>
            </a:r>
            <a:r>
              <a:rPr lang="it-IT" i="0" baseline="0" dirty="0"/>
              <a:t>: </a:t>
            </a:r>
            <a:r>
              <a:rPr lang="it-IT" i="0" baseline="0" dirty="0" err="1"/>
              <a:t>if</a:t>
            </a:r>
            <a:r>
              <a:rPr lang="it-IT" i="0" baseline="0" dirty="0"/>
              <a:t> </a:t>
            </a:r>
            <a:r>
              <a:rPr lang="it-IT" i="0" baseline="0" dirty="0" err="1"/>
              <a:t>you</a:t>
            </a:r>
            <a:r>
              <a:rPr lang="it-IT" i="0" baseline="0" dirty="0"/>
              <a:t> </a:t>
            </a:r>
            <a:r>
              <a:rPr lang="it-IT" i="0" baseline="0" dirty="0" err="1"/>
              <a:t>want</a:t>
            </a:r>
            <a:r>
              <a:rPr lang="it-IT" i="0" baseline="0" dirty="0"/>
              <a:t> a </a:t>
            </a:r>
            <a:r>
              <a:rPr lang="it-IT" i="0" baseline="0" dirty="0" err="1"/>
              <a:t>lot</a:t>
            </a:r>
            <a:r>
              <a:rPr lang="it-IT" i="0" baseline="0" dirty="0"/>
              <a:t> of </a:t>
            </a:r>
            <a:r>
              <a:rPr lang="it-IT" i="0" baseline="0" dirty="0" err="1"/>
              <a:t>space</a:t>
            </a:r>
            <a:r>
              <a:rPr lang="it-IT" i="0" baseline="0" dirty="0"/>
              <a:t> </a:t>
            </a:r>
            <a:r>
              <a:rPr lang="it-IT" i="0" baseline="0" dirty="0" err="1"/>
              <a:t>you</a:t>
            </a:r>
            <a:r>
              <a:rPr lang="it-IT" i="0" baseline="0" dirty="0"/>
              <a:t> </a:t>
            </a:r>
            <a:r>
              <a:rPr lang="it-IT" i="0" baseline="0" dirty="0" err="1"/>
              <a:t>have</a:t>
            </a:r>
            <a:r>
              <a:rPr lang="it-IT" i="0" baseline="0" dirty="0"/>
              <a:t> to </a:t>
            </a:r>
            <a:r>
              <a:rPr lang="it-IT" i="0" baseline="0" dirty="0" err="1"/>
              <a:t>pay</a:t>
            </a:r>
            <a:r>
              <a:rPr lang="it-IT" i="0" baseline="0" dirty="0"/>
              <a:t> </a:t>
            </a:r>
            <a:r>
              <a:rPr lang="it-IT" i="0" baseline="0" dirty="0" err="1"/>
              <a:t>weekly</a:t>
            </a:r>
            <a:r>
              <a:rPr lang="it-IT" i="0" baseline="0" dirty="0"/>
              <a:t>/</a:t>
            </a:r>
            <a:r>
              <a:rPr lang="it-IT" i="0" baseline="0" dirty="0" err="1"/>
              <a:t>monthly</a:t>
            </a:r>
            <a:r>
              <a:rPr lang="it-IT" i="0" baseline="0" dirty="0"/>
              <a:t>/</a:t>
            </a:r>
            <a:r>
              <a:rPr lang="it-IT" i="0" baseline="0" dirty="0" err="1"/>
              <a:t>yearly</a:t>
            </a:r>
            <a:r>
              <a:rPr lang="it-IT" i="0" baseline="0" dirty="0"/>
              <a:t> a sum of </a:t>
            </a:r>
            <a:r>
              <a:rPr lang="it-IT" i="0" baseline="0" dirty="0" err="1"/>
              <a:t>money</a:t>
            </a:r>
            <a:endParaRPr lang="it-IT" i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6567E-6556-4739-941A-A2C153A30C6F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5426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it-IT" dirty="0"/>
              <a:t>Fare clic sull'icona per aggiungere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it-IT" dirty="0"/>
              <a:t>Fare clic sull'icona per aggiungere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it-IT" dirty="0"/>
              <a:t>Fare clic sull'icona per aggiungere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it-IT" dirty="0"/>
              <a:t>Fare clic sull'icona per aggiungere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it-IT" dirty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dirty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 algn="ctr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 algn="ctr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/>
              <a:t>Fare clic sull'icona per aggiungere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4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image" Target="../media/image15.jp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4BDB44-68D1-EF4D-B0E0-55D48CD73E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Storage </a:t>
            </a:r>
            <a:r>
              <a:rPr lang="en-US" dirty="0"/>
              <a:t>devices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D8E1508-C094-DD4F-9DC2-1D755BDCB9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Radaelli - Rossi</a:t>
            </a:r>
          </a:p>
        </p:txBody>
      </p:sp>
    </p:spTree>
    <p:extLst>
      <p:ext uri="{BB962C8B-B14F-4D97-AF65-F5344CB8AC3E}">
        <p14:creationId xmlns:p14="http://schemas.microsoft.com/office/powerpoint/2010/main" val="3624684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AA71C0F-22E8-E84B-B103-8A16A2B34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Definition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D261C9-C14D-1548-BCF1-D55C72C985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Computing hardware </a:t>
            </a:r>
            <a:r>
              <a:rPr lang="en-US" dirty="0"/>
              <a:t>used</a:t>
            </a:r>
            <a:r>
              <a:rPr lang="it-IT" dirty="0"/>
              <a:t> for storing, </a:t>
            </a:r>
            <a:r>
              <a:rPr lang="en-US" dirty="0"/>
              <a:t>both</a:t>
            </a:r>
            <a:r>
              <a:rPr lang="it-IT" dirty="0"/>
              <a:t> </a:t>
            </a:r>
            <a:r>
              <a:rPr lang="en-US" dirty="0"/>
              <a:t>temporarily</a:t>
            </a:r>
            <a:r>
              <a:rPr lang="it-IT" dirty="0"/>
              <a:t> and </a:t>
            </a:r>
            <a:r>
              <a:rPr lang="en-US" dirty="0"/>
              <a:t>permanently, files and objects.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06736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</a:t>
            </a: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0416397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4118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HDD vs. SSD</a:t>
            </a:r>
          </a:p>
        </p:txBody>
      </p:sp>
      <p:sp>
        <p:nvSpPr>
          <p:cNvPr id="17" name="Segnaposto testo 16"/>
          <p:cNvSpPr>
            <a:spLocks noGrp="1"/>
          </p:cNvSpPr>
          <p:nvPr>
            <p:ph type="body" idx="1"/>
          </p:nvPr>
        </p:nvSpPr>
        <p:spPr>
          <a:xfrm>
            <a:off x="1370017" y="1438295"/>
            <a:ext cx="4649783" cy="823912"/>
          </a:xfrm>
        </p:spPr>
        <p:txBody>
          <a:bodyPr/>
          <a:lstStyle/>
          <a:p>
            <a:pPr algn="ctr"/>
            <a:r>
              <a:rPr lang="it-IT" dirty="0"/>
              <a:t>HDD</a:t>
            </a:r>
          </a:p>
        </p:txBody>
      </p:sp>
      <p:graphicFrame>
        <p:nvGraphicFramePr>
          <p:cNvPr id="21" name="Segnaposto contenuto 2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37775650"/>
              </p:ext>
            </p:extLst>
          </p:nvPr>
        </p:nvGraphicFramePr>
        <p:xfrm>
          <a:off x="1141413" y="2262207"/>
          <a:ext cx="4878387" cy="38994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Segnaposto testo 18"/>
          <p:cNvSpPr>
            <a:spLocks noGrp="1"/>
          </p:cNvSpPr>
          <p:nvPr>
            <p:ph type="body" sz="quarter" idx="3"/>
          </p:nvPr>
        </p:nvSpPr>
        <p:spPr>
          <a:xfrm>
            <a:off x="6400808" y="1438295"/>
            <a:ext cx="4646602" cy="823912"/>
          </a:xfrm>
        </p:spPr>
        <p:txBody>
          <a:bodyPr/>
          <a:lstStyle/>
          <a:p>
            <a:pPr algn="ctr"/>
            <a:r>
              <a:rPr lang="it-IT" dirty="0"/>
              <a:t>SSD</a:t>
            </a:r>
          </a:p>
        </p:txBody>
      </p:sp>
      <p:graphicFrame>
        <p:nvGraphicFramePr>
          <p:cNvPr id="22" name="Segnaposto contenuto 2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989918418"/>
              </p:ext>
            </p:extLst>
          </p:nvPr>
        </p:nvGraphicFramePr>
        <p:xfrm>
          <a:off x="6172200" y="2262187"/>
          <a:ext cx="4875213" cy="3899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3" name="Ovale 22"/>
          <p:cNvSpPr/>
          <p:nvPr/>
        </p:nvSpPr>
        <p:spPr>
          <a:xfrm>
            <a:off x="1141411" y="710794"/>
            <a:ext cx="1440000" cy="1440000"/>
          </a:xfrm>
          <a:prstGeom prst="ellipse">
            <a:avLst/>
          </a:prstGeom>
          <a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000" r="-6000"/>
            </a:stretch>
          </a:blipFill>
        </p:spPr>
        <p:style>
          <a:lnRef idx="1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5">
              <a:tint val="40000"/>
              <a:alpha val="90000"/>
              <a:hueOff val="-3788726"/>
              <a:satOff val="-13699"/>
              <a:lumOff val="923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Ovale 23"/>
          <p:cNvSpPr/>
          <p:nvPr/>
        </p:nvSpPr>
        <p:spPr>
          <a:xfrm>
            <a:off x="9607410" y="4721649"/>
            <a:ext cx="1440000" cy="1440000"/>
          </a:xfrm>
          <a:prstGeom prst="ellipse">
            <a:avLst/>
          </a:prstGeom>
          <a:blipFill dpi="0" rotWithShape="1">
            <a:blip r:embed="rId14"/>
            <a:srcRect/>
            <a:stretch>
              <a:fillRect l="-20000" r="-20000"/>
            </a:stretch>
          </a:blipFill>
        </p:spPr>
        <p:style>
          <a:lnRef idx="1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5">
              <a:tint val="40000"/>
              <a:alpha val="90000"/>
              <a:hueOff val="-3788726"/>
              <a:satOff val="-13699"/>
              <a:lumOff val="923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600782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Cloud</a:t>
            </a:r>
            <a:r>
              <a:rPr lang="it-IT" dirty="0"/>
              <a:t> </a:t>
            </a:r>
            <a:r>
              <a:rPr lang="it-IT" dirty="0" err="1"/>
              <a:t>storage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41412" y="3934587"/>
            <a:ext cx="9905999" cy="1856613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/>
              <a:t>Online </a:t>
            </a:r>
            <a:r>
              <a:rPr lang="it-IT" dirty="0" err="1"/>
              <a:t>services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by </a:t>
            </a:r>
            <a:r>
              <a:rPr lang="it-IT" dirty="0" err="1"/>
              <a:t>people</a:t>
            </a:r>
            <a:r>
              <a:rPr lang="it-IT" dirty="0"/>
              <a:t> to </a:t>
            </a:r>
            <a:r>
              <a:rPr lang="it-IT" dirty="0" err="1"/>
              <a:t>easily</a:t>
            </a:r>
            <a:r>
              <a:rPr lang="it-IT" dirty="0"/>
              <a:t> share </a:t>
            </a:r>
            <a:r>
              <a:rPr lang="it-IT" dirty="0" err="1"/>
              <a:t>files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</a:t>
            </a:r>
            <a:r>
              <a:rPr lang="it-IT" dirty="0" err="1"/>
              <a:t>groups</a:t>
            </a:r>
            <a:r>
              <a:rPr lang="it-IT" dirty="0"/>
              <a:t>, </a:t>
            </a:r>
            <a:r>
              <a:rPr lang="it-IT" dirty="0" err="1"/>
              <a:t>like</a:t>
            </a:r>
            <a:r>
              <a:rPr lang="it-IT" dirty="0"/>
              <a:t> </a:t>
            </a:r>
            <a:r>
              <a:rPr lang="it-IT" dirty="0" err="1"/>
              <a:t>classmates</a:t>
            </a:r>
            <a:r>
              <a:rPr lang="it-IT" dirty="0"/>
              <a:t>, work </a:t>
            </a:r>
            <a:r>
              <a:rPr lang="it-IT" dirty="0" err="1"/>
              <a:t>colleagues</a:t>
            </a:r>
            <a:r>
              <a:rPr lang="it-IT" dirty="0"/>
              <a:t> and family </a:t>
            </a:r>
            <a:r>
              <a:rPr lang="it-IT" dirty="0" err="1"/>
              <a:t>members</a:t>
            </a:r>
            <a:r>
              <a:rPr lang="it-IT" dirty="0"/>
              <a:t>, or to </a:t>
            </a:r>
            <a:r>
              <a:rPr lang="it-IT" dirty="0" err="1"/>
              <a:t>store</a:t>
            </a:r>
            <a:r>
              <a:rPr lang="it-IT" dirty="0"/>
              <a:t> personal </a:t>
            </a:r>
            <a:r>
              <a:rPr lang="it-IT" dirty="0" err="1"/>
              <a:t>files</a:t>
            </a:r>
            <a:r>
              <a:rPr lang="it-IT" dirty="0"/>
              <a:t> and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them</a:t>
            </a:r>
            <a:r>
              <a:rPr lang="it-IT" dirty="0"/>
              <a:t> </a:t>
            </a:r>
            <a:r>
              <a:rPr lang="it-IT" dirty="0" err="1"/>
              <a:t>across</a:t>
            </a:r>
            <a:r>
              <a:rPr lang="it-IT" dirty="0"/>
              <a:t> </a:t>
            </a:r>
            <a:r>
              <a:rPr lang="it-IT" dirty="0" err="1"/>
              <a:t>every</a:t>
            </a:r>
            <a:r>
              <a:rPr lang="it-IT" dirty="0"/>
              <a:t> </a:t>
            </a:r>
            <a:r>
              <a:rPr lang="it-IT" dirty="0" err="1"/>
              <a:t>user’s</a:t>
            </a:r>
            <a:r>
              <a:rPr lang="it-IT" dirty="0"/>
              <a:t> </a:t>
            </a:r>
            <a:r>
              <a:rPr lang="it-IT" dirty="0" err="1"/>
              <a:t>device</a:t>
            </a:r>
            <a:endParaRPr lang="it-IT" dirty="0"/>
          </a:p>
        </p:txBody>
      </p:sp>
      <p:grpSp>
        <p:nvGrpSpPr>
          <p:cNvPr id="14" name="Gruppo 13"/>
          <p:cNvGrpSpPr>
            <a:grpSpLocks noChangeAspect="1"/>
          </p:cNvGrpSpPr>
          <p:nvPr/>
        </p:nvGrpSpPr>
        <p:grpSpPr>
          <a:xfrm>
            <a:off x="1507511" y="2177665"/>
            <a:ext cx="1493727" cy="1400247"/>
            <a:chOff x="1496291" y="2404101"/>
            <a:chExt cx="1911512" cy="1791887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0962" y="2404101"/>
              <a:ext cx="1442170" cy="1214459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6291" y="3754268"/>
              <a:ext cx="1911512" cy="441720"/>
            </a:xfrm>
            <a:prstGeom prst="rect">
              <a:avLst/>
            </a:prstGeom>
          </p:spPr>
        </p:pic>
      </p:grpSp>
      <p:pic>
        <p:nvPicPr>
          <p:cNvPr id="13" name="Immagin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723" y="2078828"/>
            <a:ext cx="1612108" cy="1526568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316" y="2263901"/>
            <a:ext cx="2349211" cy="1227777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012" y="2046015"/>
            <a:ext cx="1592194" cy="1592194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691" y="2117371"/>
            <a:ext cx="1130741" cy="146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347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Cloud</a:t>
            </a:r>
            <a:r>
              <a:rPr lang="it-IT" dirty="0"/>
              <a:t> </a:t>
            </a:r>
            <a:r>
              <a:rPr lang="it-IT" dirty="0" err="1"/>
              <a:t>storage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1141412" y="3948545"/>
            <a:ext cx="9905999" cy="1842656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/>
              <a:t>Online </a:t>
            </a:r>
            <a:r>
              <a:rPr lang="it-IT" dirty="0" err="1"/>
              <a:t>services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by </a:t>
            </a:r>
            <a:r>
              <a:rPr lang="it-IT" dirty="0" err="1"/>
              <a:t>developers</a:t>
            </a:r>
            <a:r>
              <a:rPr lang="it-IT" dirty="0"/>
              <a:t> and companies to </a:t>
            </a:r>
            <a:r>
              <a:rPr lang="it-IT" dirty="0" err="1"/>
              <a:t>host</a:t>
            </a:r>
            <a:r>
              <a:rPr lang="it-IT" dirty="0"/>
              <a:t> and </a:t>
            </a:r>
            <a:r>
              <a:rPr lang="it-IT" dirty="0" err="1"/>
              <a:t>run</a:t>
            </a:r>
            <a:r>
              <a:rPr lang="it-IT" dirty="0"/>
              <a:t> </a:t>
            </a:r>
            <a:r>
              <a:rPr lang="it-IT" dirty="0" err="1"/>
              <a:t>applications</a:t>
            </a:r>
            <a:r>
              <a:rPr lang="it-IT" dirty="0"/>
              <a:t>’ and </a:t>
            </a:r>
            <a:r>
              <a:rPr lang="it-IT" dirty="0" err="1"/>
              <a:t>programs</a:t>
            </a:r>
            <a:r>
              <a:rPr lang="it-IT" dirty="0"/>
              <a:t>’ server-side </a:t>
            </a:r>
            <a:r>
              <a:rPr lang="it-IT" dirty="0" err="1"/>
              <a:t>tasks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227" y="1620985"/>
            <a:ext cx="3722394" cy="2299855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465" y="1959673"/>
            <a:ext cx="4315102" cy="1622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911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RAID </a:t>
            </a:r>
            <a:r>
              <a:rPr lang="it-IT" dirty="0" err="1"/>
              <a:t>technology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dirty="0"/>
              <a:t>RAID </a:t>
            </a:r>
            <a:r>
              <a:rPr lang="it-IT" b="1" dirty="0">
                <a:sym typeface="Wingdings" panose="05000000000000000000" pitchFamily="2" charset="2"/>
              </a:rPr>
              <a:t> </a:t>
            </a:r>
            <a:r>
              <a:rPr lang="it-IT" b="1" dirty="0" err="1"/>
              <a:t>R</a:t>
            </a:r>
            <a:r>
              <a:rPr lang="it-IT" dirty="0" err="1"/>
              <a:t>edundant</a:t>
            </a:r>
            <a:r>
              <a:rPr lang="it-IT" dirty="0"/>
              <a:t> </a:t>
            </a:r>
            <a:r>
              <a:rPr lang="it-IT" b="1" dirty="0"/>
              <a:t>A</a:t>
            </a:r>
            <a:r>
              <a:rPr lang="it-IT" dirty="0"/>
              <a:t>rray of </a:t>
            </a:r>
            <a:r>
              <a:rPr lang="it-IT" b="1" dirty="0" err="1"/>
              <a:t>I</a:t>
            </a:r>
            <a:r>
              <a:rPr lang="it-IT" dirty="0" err="1"/>
              <a:t>ndependent</a:t>
            </a:r>
            <a:r>
              <a:rPr lang="it-IT" dirty="0"/>
              <a:t> </a:t>
            </a:r>
            <a:r>
              <a:rPr lang="it-IT" b="1" dirty="0"/>
              <a:t>D</a:t>
            </a:r>
            <a:r>
              <a:rPr lang="it-IT" dirty="0"/>
              <a:t>isks</a:t>
            </a:r>
          </a:p>
          <a:p>
            <a:pPr marL="0" indent="0">
              <a:buNone/>
            </a:pPr>
            <a:r>
              <a:rPr lang="it-IT" dirty="0" err="1"/>
              <a:t>Basing</a:t>
            </a:r>
            <a:r>
              <a:rPr lang="it-IT" dirty="0"/>
              <a:t> on the RAID </a:t>
            </a:r>
            <a:r>
              <a:rPr lang="it-IT" dirty="0" err="1"/>
              <a:t>level</a:t>
            </a:r>
            <a:r>
              <a:rPr lang="it-IT" dirty="0"/>
              <a:t>,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useful</a:t>
            </a:r>
            <a:r>
              <a:rPr lang="it-IT" dirty="0"/>
              <a:t> for:</a:t>
            </a:r>
          </a:p>
          <a:p>
            <a:r>
              <a:rPr lang="it-IT" dirty="0"/>
              <a:t>Reliability</a:t>
            </a:r>
          </a:p>
          <a:p>
            <a:r>
              <a:rPr lang="it-IT" dirty="0" err="1"/>
              <a:t>Availability</a:t>
            </a:r>
            <a:endParaRPr lang="it-IT" dirty="0"/>
          </a:p>
          <a:p>
            <a:r>
              <a:rPr lang="it-IT" dirty="0"/>
              <a:t>Performance</a:t>
            </a:r>
          </a:p>
          <a:p>
            <a:r>
              <a:rPr lang="it-IT" dirty="0" err="1"/>
              <a:t>Capacity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666" y="2909456"/>
            <a:ext cx="2881745" cy="28817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294730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Local vs. </a:t>
            </a:r>
            <a:r>
              <a:rPr lang="it-IT" dirty="0" err="1"/>
              <a:t>cloud</a:t>
            </a:r>
            <a:r>
              <a:rPr lang="it-IT" dirty="0"/>
              <a:t> </a:t>
            </a:r>
            <a:r>
              <a:rPr lang="it-IT" dirty="0" err="1"/>
              <a:t>storage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>
          <a:xfrm>
            <a:off x="1370019" y="1445917"/>
            <a:ext cx="4649783" cy="823912"/>
          </a:xfrm>
        </p:spPr>
        <p:txBody>
          <a:bodyPr/>
          <a:lstStyle/>
          <a:p>
            <a:r>
              <a:rPr lang="it-IT" dirty="0"/>
              <a:t>Local </a:t>
            </a:r>
            <a:r>
              <a:rPr lang="it-IT" dirty="0" err="1"/>
              <a:t>storage</a:t>
            </a:r>
            <a:endParaRPr lang="it-IT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3"/>
          </p:nvPr>
        </p:nvSpPr>
        <p:spPr>
          <a:xfrm>
            <a:off x="6400808" y="1445916"/>
            <a:ext cx="4646602" cy="823912"/>
          </a:xfrm>
        </p:spPr>
        <p:txBody>
          <a:bodyPr/>
          <a:lstStyle/>
          <a:p>
            <a:r>
              <a:rPr lang="it-IT" dirty="0" err="1"/>
              <a:t>Cloud</a:t>
            </a:r>
            <a:r>
              <a:rPr lang="it-IT" dirty="0"/>
              <a:t> </a:t>
            </a:r>
            <a:r>
              <a:rPr lang="it-IT" dirty="0" err="1"/>
              <a:t>storage</a:t>
            </a:r>
            <a:endParaRPr lang="it-IT" dirty="0"/>
          </a:p>
        </p:txBody>
      </p:sp>
      <p:graphicFrame>
        <p:nvGraphicFramePr>
          <p:cNvPr id="8" name="Segnaposto contenuto 2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63938936"/>
              </p:ext>
            </p:extLst>
          </p:nvPr>
        </p:nvGraphicFramePr>
        <p:xfrm>
          <a:off x="1141413" y="2262207"/>
          <a:ext cx="4878387" cy="38994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Segnaposto contenuto 2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922053121"/>
              </p:ext>
            </p:extLst>
          </p:nvPr>
        </p:nvGraphicFramePr>
        <p:xfrm>
          <a:off x="6172200" y="2262187"/>
          <a:ext cx="4875213" cy="3899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Ovale 9"/>
          <p:cNvSpPr/>
          <p:nvPr/>
        </p:nvSpPr>
        <p:spPr>
          <a:xfrm>
            <a:off x="9607410" y="4721649"/>
            <a:ext cx="1440000" cy="1440000"/>
          </a:xfrm>
          <a:prstGeom prst="ellipse">
            <a:avLst/>
          </a:prstGeom>
          <a:blipFill dpi="0" rotWithShape="1">
            <a:blip r:embed="rId13"/>
            <a:srcRect/>
            <a:stretch>
              <a:fillRect l="-10000" r="-10000"/>
            </a:stretch>
          </a:blipFill>
        </p:spPr>
        <p:style>
          <a:lnRef idx="1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5">
              <a:tint val="40000"/>
              <a:alpha val="90000"/>
              <a:hueOff val="-3788726"/>
              <a:satOff val="-13699"/>
              <a:lumOff val="923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Ovale 10"/>
          <p:cNvSpPr/>
          <p:nvPr/>
        </p:nvSpPr>
        <p:spPr>
          <a:xfrm>
            <a:off x="1141411" y="710794"/>
            <a:ext cx="1440000" cy="1440000"/>
          </a:xfrm>
          <a:prstGeom prst="ellipse">
            <a:avLst/>
          </a:prstGeom>
          <a:blipFill dpi="0" rotWithShape="1">
            <a:blip r:embed="rId14"/>
            <a:srcRect/>
            <a:stretch>
              <a:fillRect l="-6000" r="-6000"/>
            </a:stretch>
          </a:blipFill>
        </p:spPr>
        <p:style>
          <a:lnRef idx="1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5">
              <a:tint val="40000"/>
              <a:alpha val="90000"/>
              <a:hueOff val="-3788726"/>
              <a:satOff val="-13699"/>
              <a:lumOff val="923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7067603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301</Words>
  <Application>Microsoft Office PowerPoint</Application>
  <PresentationFormat>Widescreen</PresentationFormat>
  <Paragraphs>68</Paragraphs>
  <Slides>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Circuito</vt:lpstr>
      <vt:lpstr>Storage devices</vt:lpstr>
      <vt:lpstr>Definition</vt:lpstr>
      <vt:lpstr>Types</vt:lpstr>
      <vt:lpstr>HDD vs. SSD</vt:lpstr>
      <vt:lpstr>Cloud storage</vt:lpstr>
      <vt:lpstr>Cloud storage</vt:lpstr>
      <vt:lpstr>RAID technology</vt:lpstr>
      <vt:lpstr>Local vs. cloud storage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 devices</dc:title>
  <dc:creator>bronch</dc:creator>
  <cp:lastModifiedBy>bronch</cp:lastModifiedBy>
  <cp:revision>23</cp:revision>
  <dcterms:modified xsi:type="dcterms:W3CDTF">2017-11-09T14:02:30Z</dcterms:modified>
</cp:coreProperties>
</file>