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</p:sldMasterIdLst>
  <p:notesMasterIdLst>
    <p:notesMasterId r:id="rId12"/>
  </p:notesMasterIdLst>
  <p:sldIdLst>
    <p:sldId id="256" r:id="rId2"/>
    <p:sldId id="258" r:id="rId3"/>
    <p:sldId id="264" r:id="rId4"/>
    <p:sldId id="265" r:id="rId5"/>
    <p:sldId id="257" r:id="rId6"/>
    <p:sldId id="259" r:id="rId7"/>
    <p:sldId id="260" r:id="rId8"/>
    <p:sldId id="261" r:id="rId9"/>
    <p:sldId id="263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7D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22" autoAdjust="0"/>
    <p:restoredTop sz="94660"/>
  </p:normalViewPr>
  <p:slideViewPr>
    <p:cSldViewPr snapToGrid="0">
      <p:cViewPr>
        <p:scale>
          <a:sx n="78" d="100"/>
          <a:sy n="78" d="100"/>
        </p:scale>
        <p:origin x="992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7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derico Pigni" userId="663cf16c9051dd54" providerId="LiveId" clId="{FDEBABDB-9D84-4D62-A3E7-2D8603EE8495}"/>
    <pc:docChg chg="undo custSel addSld delSld modSld delMainMaster modMainMaster">
      <pc:chgData name="Federico Pigni" userId="663cf16c9051dd54" providerId="LiveId" clId="{FDEBABDB-9D84-4D62-A3E7-2D8603EE8495}" dt="2017-10-22T20:38:12.575" v="217"/>
      <pc:docMkLst>
        <pc:docMk/>
      </pc:docMkLst>
      <pc:sldChg chg="addSp delSp modSp">
        <pc:chgData name="Federico Pigni" userId="663cf16c9051dd54" providerId="LiveId" clId="{FDEBABDB-9D84-4D62-A3E7-2D8603EE8495}" dt="2017-10-22T20:27:38.432" v="56" actId="478"/>
        <pc:sldMkLst>
          <pc:docMk/>
          <pc:sldMk cId="53367372" sldId="256"/>
        </pc:sldMkLst>
        <pc:spChg chg="mod">
          <ac:chgData name="Federico Pigni" userId="663cf16c9051dd54" providerId="LiveId" clId="{FDEBABDB-9D84-4D62-A3E7-2D8603EE8495}" dt="2017-10-22T20:23:52.233" v="26" actId="20577"/>
          <ac:spMkLst>
            <pc:docMk/>
            <pc:sldMk cId="53367372" sldId="256"/>
            <ac:spMk id="2" creationId="{57272FBC-B507-407B-961A-A4E8089245C7}"/>
          </ac:spMkLst>
        </pc:spChg>
        <pc:spChg chg="del">
          <ac:chgData name="Federico Pigni" userId="663cf16c9051dd54" providerId="LiveId" clId="{FDEBABDB-9D84-4D62-A3E7-2D8603EE8495}" dt="2017-10-22T20:23:22.748" v="20" actId="478"/>
          <ac:spMkLst>
            <pc:docMk/>
            <pc:sldMk cId="53367372" sldId="256"/>
            <ac:spMk id="3" creationId="{BACC6549-9862-43CC-9700-60A7FB6CD4F6}"/>
          </ac:spMkLst>
        </pc:spChg>
        <pc:spChg chg="add del mod">
          <ac:chgData name="Federico Pigni" userId="663cf16c9051dd54" providerId="LiveId" clId="{FDEBABDB-9D84-4D62-A3E7-2D8603EE8495}" dt="2017-10-22T20:23:25.329" v="21" actId="478"/>
          <ac:spMkLst>
            <pc:docMk/>
            <pc:sldMk cId="53367372" sldId="256"/>
            <ac:spMk id="4" creationId="{68D794D8-033C-4CDF-BBD9-63E2513F48D3}"/>
          </ac:spMkLst>
        </pc:spChg>
        <pc:spChg chg="add del mod">
          <ac:chgData name="Federico Pigni" userId="663cf16c9051dd54" providerId="LiveId" clId="{FDEBABDB-9D84-4D62-A3E7-2D8603EE8495}" dt="2017-10-22T20:23:25.329" v="21" actId="478"/>
          <ac:spMkLst>
            <pc:docMk/>
            <pc:sldMk cId="53367372" sldId="256"/>
            <ac:spMk id="5" creationId="{82C1978C-32AC-436C-8DFE-BF7D15E504DB}"/>
          </ac:spMkLst>
        </pc:spChg>
        <pc:spChg chg="add del mod">
          <ac:chgData name="Federico Pigni" userId="663cf16c9051dd54" providerId="LiveId" clId="{FDEBABDB-9D84-4D62-A3E7-2D8603EE8495}" dt="2017-10-22T20:23:43.498" v="23" actId="478"/>
          <ac:spMkLst>
            <pc:docMk/>
            <pc:sldMk cId="53367372" sldId="256"/>
            <ac:spMk id="6" creationId="{C634E5A4-90D8-4B63-9DBC-23E02A609A51}"/>
          </ac:spMkLst>
        </pc:spChg>
        <pc:spChg chg="add del mod">
          <ac:chgData name="Federico Pigni" userId="663cf16c9051dd54" providerId="LiveId" clId="{FDEBABDB-9D84-4D62-A3E7-2D8603EE8495}" dt="2017-10-22T20:23:43.498" v="23" actId="478"/>
          <ac:spMkLst>
            <pc:docMk/>
            <pc:sldMk cId="53367372" sldId="256"/>
            <ac:spMk id="7" creationId="{3DC662BB-4714-4DC5-B504-B9CF5C69ADF3}"/>
          </ac:spMkLst>
        </pc:spChg>
        <pc:spChg chg="add del mod">
          <ac:chgData name="Federico Pigni" userId="663cf16c9051dd54" providerId="LiveId" clId="{FDEBABDB-9D84-4D62-A3E7-2D8603EE8495}" dt="2017-10-22T20:23:43.498" v="23" actId="478"/>
          <ac:spMkLst>
            <pc:docMk/>
            <pc:sldMk cId="53367372" sldId="256"/>
            <ac:spMk id="8" creationId="{2F04E39C-0103-4679-B4E4-F033E7447F85}"/>
          </ac:spMkLst>
        </pc:spChg>
        <pc:spChg chg="add del mod">
          <ac:chgData name="Federico Pigni" userId="663cf16c9051dd54" providerId="LiveId" clId="{FDEBABDB-9D84-4D62-A3E7-2D8603EE8495}" dt="2017-10-22T20:27:38.432" v="56" actId="478"/>
          <ac:spMkLst>
            <pc:docMk/>
            <pc:sldMk cId="53367372" sldId="256"/>
            <ac:spMk id="9" creationId="{89D85064-2DF2-472C-9662-117F6C9B4826}"/>
          </ac:spMkLst>
        </pc:spChg>
      </pc:sldChg>
      <pc:sldChg chg="add del">
        <pc:chgData name="Federico Pigni" userId="663cf16c9051dd54" providerId="LiveId" clId="{FDEBABDB-9D84-4D62-A3E7-2D8603EE8495}" dt="2017-10-22T20:35:33.837" v="186"/>
        <pc:sldMkLst>
          <pc:docMk/>
          <pc:sldMk cId="2347907637" sldId="257"/>
        </pc:sldMkLst>
      </pc:sldChg>
      <pc:sldChg chg="add del">
        <pc:chgData name="Federico Pigni" userId="663cf16c9051dd54" providerId="LiveId" clId="{FDEBABDB-9D84-4D62-A3E7-2D8603EE8495}" dt="2017-10-22T20:35:34.224" v="187" actId="2696"/>
        <pc:sldMkLst>
          <pc:docMk/>
          <pc:sldMk cId="2828172187" sldId="257"/>
        </pc:sldMkLst>
      </pc:sldChg>
      <pc:sldChg chg="add del">
        <pc:chgData name="Federico Pigni" userId="663cf16c9051dd54" providerId="LiveId" clId="{FDEBABDB-9D84-4D62-A3E7-2D8603EE8495}" dt="2017-10-22T20:35:35.417" v="191"/>
        <pc:sldMkLst>
          <pc:docMk/>
          <pc:sldMk cId="3848505555" sldId="258"/>
        </pc:sldMkLst>
      </pc:sldChg>
      <pc:sldChg chg="add del">
        <pc:chgData name="Federico Pigni" userId="663cf16c9051dd54" providerId="LiveId" clId="{FDEBABDB-9D84-4D62-A3E7-2D8603EE8495}" dt="2017-10-22T20:35:35.139" v="190"/>
        <pc:sldMkLst>
          <pc:docMk/>
          <pc:sldMk cId="4239150924" sldId="259"/>
        </pc:sldMkLst>
      </pc:sldChg>
      <pc:sldMasterChg chg="modSldLayout">
        <pc:chgData name="Federico Pigni" userId="663cf16c9051dd54" providerId="LiveId" clId="{FDEBABDB-9D84-4D62-A3E7-2D8603EE8495}" dt="2017-10-22T20:38:12.575" v="217"/>
        <pc:sldMasterMkLst>
          <pc:docMk/>
          <pc:sldMasterMk cId="0" sldId="2147483840"/>
        </pc:sldMasterMkLst>
        <pc:sldLayoutChg chg="addSp modSp">
          <pc:chgData name="Federico Pigni" userId="663cf16c9051dd54" providerId="LiveId" clId="{FDEBABDB-9D84-4D62-A3E7-2D8603EE8495}" dt="2017-10-22T20:27:08.110" v="55" actId="1076"/>
          <pc:sldLayoutMkLst>
            <pc:docMk/>
            <pc:sldMasterMk cId="0" sldId="2147483840"/>
            <pc:sldLayoutMk cId="0" sldId="2147483841"/>
          </pc:sldLayoutMkLst>
          <pc:spChg chg="add mod">
            <ac:chgData name="Federico Pigni" userId="663cf16c9051dd54" providerId="LiveId" clId="{FDEBABDB-9D84-4D62-A3E7-2D8603EE8495}" dt="2017-10-22T20:27:08.110" v="55" actId="1076"/>
            <ac:spMkLst>
              <pc:docMk/>
              <pc:sldMasterMk cId="0" sldId="2147483840"/>
              <pc:sldLayoutMk cId="0" sldId="2147483841"/>
              <ac:spMk id="13" creationId="{72E41D7E-8C1F-4E34-85F9-AD691D818F3A}"/>
            </ac:spMkLst>
          </pc:spChg>
        </pc:sldLayoutChg>
        <pc:sldLayoutChg chg="addSp delSp modSp">
          <pc:chgData name="Federico Pigni" userId="663cf16c9051dd54" providerId="LiveId" clId="{FDEBABDB-9D84-4D62-A3E7-2D8603EE8495}" dt="2017-10-22T20:36:30.696" v="208" actId="1076"/>
          <pc:sldLayoutMkLst>
            <pc:docMk/>
            <pc:sldMasterMk cId="0" sldId="2147483840"/>
            <pc:sldLayoutMk cId="0" sldId="2147483842"/>
          </pc:sldLayoutMkLst>
          <pc:spChg chg="del">
            <ac:chgData name="Federico Pigni" userId="663cf16c9051dd54" providerId="LiveId" clId="{FDEBABDB-9D84-4D62-A3E7-2D8603EE8495}" dt="2017-10-22T20:31:05.758" v="74" actId="478"/>
            <ac:spMkLst>
              <pc:docMk/>
              <pc:sldMasterMk cId="0" sldId="2147483840"/>
              <pc:sldLayoutMk cId="0" sldId="2147483842"/>
              <ac:spMk id="6" creationId="{00000000-0000-0000-0000-000000000000}"/>
            </ac:spMkLst>
          </pc:spChg>
          <pc:spChg chg="add mod">
            <ac:chgData name="Federico Pigni" userId="663cf16c9051dd54" providerId="LiveId" clId="{FDEBABDB-9D84-4D62-A3E7-2D8603EE8495}" dt="2017-10-22T20:33:08.317" v="159" actId="255"/>
            <ac:spMkLst>
              <pc:docMk/>
              <pc:sldMasterMk cId="0" sldId="2147483840"/>
              <pc:sldLayoutMk cId="0" sldId="2147483842"/>
              <ac:spMk id="7" creationId="{CCA814C3-C01E-4F1B-82E0-A4EFBF1D418D}"/>
            </ac:spMkLst>
          </pc:spChg>
          <pc:spChg chg="add del">
            <ac:chgData name="Federico Pigni" userId="663cf16c9051dd54" providerId="LiveId" clId="{FDEBABDB-9D84-4D62-A3E7-2D8603EE8495}" dt="2017-10-22T20:33:19.171" v="161" actId="1076"/>
            <ac:spMkLst>
              <pc:docMk/>
              <pc:sldMasterMk cId="0" sldId="2147483840"/>
              <pc:sldLayoutMk cId="0" sldId="2147483842"/>
              <ac:spMk id="8" creationId="{27C64885-6A7B-4A5D-987D-7F0C605AA2C0}"/>
            </ac:spMkLst>
          </pc:spChg>
          <pc:spChg chg="add mod">
            <ac:chgData name="Federico Pigni" userId="663cf16c9051dd54" providerId="LiveId" clId="{FDEBABDB-9D84-4D62-A3E7-2D8603EE8495}" dt="2017-10-22T20:36:30.696" v="208" actId="1076"/>
            <ac:spMkLst>
              <pc:docMk/>
              <pc:sldMasterMk cId="0" sldId="2147483840"/>
              <pc:sldLayoutMk cId="0" sldId="2147483842"/>
              <ac:spMk id="9" creationId="{CA785326-A0C4-4D95-AAD8-F574E22CC605}"/>
            </ac:spMkLst>
          </pc:spChg>
        </pc:sldLayoutChg>
        <pc:sldLayoutChg chg="addSp delSp modSp">
          <pc:chgData name="Federico Pigni" userId="663cf16c9051dd54" providerId="LiveId" clId="{FDEBABDB-9D84-4D62-A3E7-2D8603EE8495}" dt="2017-10-22T20:30:06.141" v="73" actId="1076"/>
          <pc:sldLayoutMkLst>
            <pc:docMk/>
            <pc:sldMasterMk cId="0" sldId="2147483840"/>
            <pc:sldLayoutMk cId="0" sldId="2147483843"/>
          </pc:sldLayoutMkLst>
          <pc:spChg chg="del">
            <ac:chgData name="Federico Pigni" userId="663cf16c9051dd54" providerId="LiveId" clId="{FDEBABDB-9D84-4D62-A3E7-2D8603EE8495}" dt="2017-10-22T20:28:41.678" v="57" actId="478"/>
            <ac:spMkLst>
              <pc:docMk/>
              <pc:sldMasterMk cId="0" sldId="2147483840"/>
              <pc:sldLayoutMk cId="0" sldId="2147483843"/>
              <ac:spMk id="6" creationId="{00000000-0000-0000-0000-000000000000}"/>
            </ac:spMkLst>
          </pc:spChg>
          <pc:spChg chg="add mod">
            <ac:chgData name="Federico Pigni" userId="663cf16c9051dd54" providerId="LiveId" clId="{FDEBABDB-9D84-4D62-A3E7-2D8603EE8495}" dt="2017-10-22T20:30:06.141" v="73" actId="1076"/>
            <ac:spMkLst>
              <pc:docMk/>
              <pc:sldMasterMk cId="0" sldId="2147483840"/>
              <pc:sldLayoutMk cId="0" sldId="2147483843"/>
              <ac:spMk id="12" creationId="{DC2F4536-4ECE-4060-8359-327E092011C0}"/>
            </ac:spMkLst>
          </pc:spChg>
          <pc:picChg chg="add del mod">
            <ac:chgData name="Federico Pigni" userId="663cf16c9051dd54" providerId="LiveId" clId="{FDEBABDB-9D84-4D62-A3E7-2D8603EE8495}" dt="2017-10-22T20:29:12.887" v="64" actId="478"/>
            <ac:picMkLst>
              <pc:docMk/>
              <pc:sldMasterMk cId="0" sldId="2147483840"/>
              <pc:sldLayoutMk cId="0" sldId="2147483843"/>
              <ac:picMk id="11" creationId="{51DEB974-C9DE-42E0-A633-6FD9A44B3972}"/>
            </ac:picMkLst>
          </pc:picChg>
        </pc:sldLayoutChg>
        <pc:sldLayoutChg chg="addSp delSp modSp">
          <pc:chgData name="Federico Pigni" userId="663cf16c9051dd54" providerId="LiveId" clId="{FDEBABDB-9D84-4D62-A3E7-2D8603EE8495}" dt="2017-10-22T20:36:15.914" v="206" actId="1076"/>
          <pc:sldLayoutMkLst>
            <pc:docMk/>
            <pc:sldMasterMk cId="0" sldId="2147483840"/>
            <pc:sldLayoutMk cId="0" sldId="2147483844"/>
          </pc:sldLayoutMkLst>
          <pc:spChg chg="del">
            <ac:chgData name="Federico Pigni" userId="663cf16c9051dd54" providerId="LiveId" clId="{FDEBABDB-9D84-4D62-A3E7-2D8603EE8495}" dt="2017-10-22T20:33:27.057" v="162" actId="478"/>
            <ac:spMkLst>
              <pc:docMk/>
              <pc:sldMasterMk cId="0" sldId="2147483840"/>
              <pc:sldLayoutMk cId="0" sldId="2147483844"/>
              <ac:spMk id="7" creationId="{00000000-0000-0000-0000-000000000000}"/>
            </ac:spMkLst>
          </pc:spChg>
          <pc:spChg chg="add">
            <ac:chgData name="Federico Pigni" userId="663cf16c9051dd54" providerId="LiveId" clId="{FDEBABDB-9D84-4D62-A3E7-2D8603EE8495}" dt="2017-10-22T20:33:28.713" v="163" actId="1076"/>
            <ac:spMkLst>
              <pc:docMk/>
              <pc:sldMasterMk cId="0" sldId="2147483840"/>
              <pc:sldLayoutMk cId="0" sldId="2147483844"/>
              <ac:spMk id="8" creationId="{6096B4D1-BD97-483F-BAA6-7874F01AF77B}"/>
            </ac:spMkLst>
          </pc:spChg>
          <pc:spChg chg="add mod">
            <ac:chgData name="Federico Pigni" userId="663cf16c9051dd54" providerId="LiveId" clId="{FDEBABDB-9D84-4D62-A3E7-2D8603EE8495}" dt="2017-10-22T20:36:15.914" v="206" actId="1076"/>
            <ac:spMkLst>
              <pc:docMk/>
              <pc:sldMasterMk cId="0" sldId="2147483840"/>
              <pc:sldLayoutMk cId="0" sldId="2147483844"/>
              <ac:spMk id="9" creationId="{3B6076CC-01B0-433F-AD9D-4B75D30DF7F2}"/>
            </ac:spMkLst>
          </pc:spChg>
        </pc:sldLayoutChg>
        <pc:sldLayoutChg chg="addSp delSp modSp">
          <pc:chgData name="Federico Pigni" userId="663cf16c9051dd54" providerId="LiveId" clId="{FDEBABDB-9D84-4D62-A3E7-2D8603EE8495}" dt="2017-10-22T20:36:42.152" v="211" actId="1076"/>
          <pc:sldLayoutMkLst>
            <pc:docMk/>
            <pc:sldMasterMk cId="0" sldId="2147483840"/>
            <pc:sldLayoutMk cId="0" sldId="2147483845"/>
          </pc:sldLayoutMkLst>
          <pc:spChg chg="del">
            <ac:chgData name="Federico Pigni" userId="663cf16c9051dd54" providerId="LiveId" clId="{FDEBABDB-9D84-4D62-A3E7-2D8603EE8495}" dt="2017-10-22T20:33:32.887" v="164" actId="478"/>
            <ac:spMkLst>
              <pc:docMk/>
              <pc:sldMasterMk cId="0" sldId="2147483840"/>
              <pc:sldLayoutMk cId="0" sldId="2147483845"/>
              <ac:spMk id="9" creationId="{00000000-0000-0000-0000-000000000000}"/>
            </ac:spMkLst>
          </pc:spChg>
          <pc:spChg chg="add del">
            <ac:chgData name="Federico Pigni" userId="663cf16c9051dd54" providerId="LiveId" clId="{FDEBABDB-9D84-4D62-A3E7-2D8603EE8495}" dt="2017-10-22T20:35:42.820" v="204" actId="1076"/>
            <ac:spMkLst>
              <pc:docMk/>
              <pc:sldMasterMk cId="0" sldId="2147483840"/>
              <pc:sldLayoutMk cId="0" sldId="2147483845"/>
              <ac:spMk id="11" creationId="{743B04D6-80F0-4463-9AA9-01E5D61F7F31}"/>
            </ac:spMkLst>
          </pc:spChg>
          <pc:spChg chg="add">
            <ac:chgData name="Federico Pigni" userId="663cf16c9051dd54" providerId="LiveId" clId="{FDEBABDB-9D84-4D62-A3E7-2D8603EE8495}" dt="2017-10-22T20:36:36.676" v="209" actId="1076"/>
            <ac:spMkLst>
              <pc:docMk/>
              <pc:sldMasterMk cId="0" sldId="2147483840"/>
              <pc:sldLayoutMk cId="0" sldId="2147483845"/>
              <ac:spMk id="12" creationId="{66C47B92-AC3B-4411-ADEF-2B4D3A2983DC}"/>
            </ac:spMkLst>
          </pc:spChg>
          <pc:spChg chg="add mod">
            <ac:chgData name="Federico Pigni" userId="663cf16c9051dd54" providerId="LiveId" clId="{FDEBABDB-9D84-4D62-A3E7-2D8603EE8495}" dt="2017-10-22T20:36:42.152" v="211" actId="1076"/>
            <ac:spMkLst>
              <pc:docMk/>
              <pc:sldMasterMk cId="0" sldId="2147483840"/>
              <pc:sldLayoutMk cId="0" sldId="2147483845"/>
              <ac:spMk id="13" creationId="{60EB56C3-4D5F-4CDA-8A61-AF96A726005B}"/>
            </ac:spMkLst>
          </pc:spChg>
        </pc:sldLayoutChg>
        <pc:sldLayoutChg chg="addSp delSp">
          <pc:chgData name="Federico Pigni" userId="663cf16c9051dd54" providerId="LiveId" clId="{FDEBABDB-9D84-4D62-A3E7-2D8603EE8495}" dt="2017-10-22T20:36:45.431" v="212"/>
          <pc:sldLayoutMkLst>
            <pc:docMk/>
            <pc:sldMasterMk cId="0" sldId="2147483840"/>
            <pc:sldLayoutMk cId="0" sldId="2147483846"/>
          </pc:sldLayoutMkLst>
          <pc:spChg chg="add del">
            <ac:chgData name="Federico Pigni" userId="663cf16c9051dd54" providerId="LiveId" clId="{FDEBABDB-9D84-4D62-A3E7-2D8603EE8495}" dt="2017-10-22T20:35:41.958" v="203" actId="478"/>
            <ac:spMkLst>
              <pc:docMk/>
              <pc:sldMasterMk cId="0" sldId="2147483840"/>
              <pc:sldLayoutMk cId="0" sldId="2147483846"/>
              <ac:spMk id="5" creationId="{00000000-0000-0000-0000-000000000000}"/>
            </ac:spMkLst>
          </pc:spChg>
          <pc:spChg chg="add del">
            <ac:chgData name="Federico Pigni" userId="663cf16c9051dd54" providerId="LiveId" clId="{FDEBABDB-9D84-4D62-A3E7-2D8603EE8495}" dt="2017-10-22T20:35:41.449" v="202"/>
            <ac:spMkLst>
              <pc:docMk/>
              <pc:sldMasterMk cId="0" sldId="2147483840"/>
              <pc:sldLayoutMk cId="0" sldId="2147483846"/>
              <ac:spMk id="7" creationId="{342DC8E8-08F8-4CB3-8533-5FB91F6F7718}"/>
            </ac:spMkLst>
          </pc:spChg>
          <pc:spChg chg="add">
            <ac:chgData name="Federico Pigni" userId="663cf16c9051dd54" providerId="LiveId" clId="{FDEBABDB-9D84-4D62-A3E7-2D8603EE8495}" dt="2017-10-22T20:36:45.431" v="212"/>
            <ac:spMkLst>
              <pc:docMk/>
              <pc:sldMasterMk cId="0" sldId="2147483840"/>
              <pc:sldLayoutMk cId="0" sldId="2147483846"/>
              <ac:spMk id="8" creationId="{D5BB86D0-4553-44C7-B7B1-BBC725E11EB6}"/>
            </ac:spMkLst>
          </pc:spChg>
        </pc:sldLayoutChg>
        <pc:sldLayoutChg chg="addSp delSp">
          <pc:chgData name="Federico Pigni" userId="663cf16c9051dd54" providerId="LiveId" clId="{FDEBABDB-9D84-4D62-A3E7-2D8603EE8495}" dt="2017-10-22T20:36:51.491" v="213"/>
          <pc:sldLayoutMkLst>
            <pc:docMk/>
            <pc:sldMasterMk cId="0" sldId="2147483840"/>
            <pc:sldLayoutMk cId="0" sldId="2147483847"/>
          </pc:sldLayoutMkLst>
          <pc:spChg chg="add del">
            <ac:chgData name="Federico Pigni" userId="663cf16c9051dd54" providerId="LiveId" clId="{FDEBABDB-9D84-4D62-A3E7-2D8603EE8495}" dt="2017-10-22T20:35:40.937" v="201" actId="478"/>
            <ac:spMkLst>
              <pc:docMk/>
              <pc:sldMasterMk cId="0" sldId="2147483840"/>
              <pc:sldLayoutMk cId="0" sldId="2147483847"/>
              <ac:spMk id="4" creationId="{00000000-0000-0000-0000-000000000000}"/>
            </ac:spMkLst>
          </pc:spChg>
          <pc:spChg chg="add del">
            <ac:chgData name="Federico Pigni" userId="663cf16c9051dd54" providerId="LiveId" clId="{FDEBABDB-9D84-4D62-A3E7-2D8603EE8495}" dt="2017-10-22T20:35:40.312" v="200"/>
            <ac:spMkLst>
              <pc:docMk/>
              <pc:sldMasterMk cId="0" sldId="2147483840"/>
              <pc:sldLayoutMk cId="0" sldId="2147483847"/>
              <ac:spMk id="5" creationId="{08F9F123-3FB9-43F5-AE29-684997A1D8D5}"/>
            </ac:spMkLst>
          </pc:spChg>
          <pc:spChg chg="add">
            <ac:chgData name="Federico Pigni" userId="663cf16c9051dd54" providerId="LiveId" clId="{FDEBABDB-9D84-4D62-A3E7-2D8603EE8495}" dt="2017-10-22T20:36:51.491" v="213"/>
            <ac:spMkLst>
              <pc:docMk/>
              <pc:sldMasterMk cId="0" sldId="2147483840"/>
              <pc:sldLayoutMk cId="0" sldId="2147483847"/>
              <ac:spMk id="6" creationId="{EDA73EFE-09F1-4038-904A-00B28BA9F77E}"/>
            </ac:spMkLst>
          </pc:spChg>
        </pc:sldLayoutChg>
        <pc:sldLayoutChg chg="addSp delSp">
          <pc:chgData name="Federico Pigni" userId="663cf16c9051dd54" providerId="LiveId" clId="{FDEBABDB-9D84-4D62-A3E7-2D8603EE8495}" dt="2017-10-22T20:38:02.155" v="214"/>
          <pc:sldLayoutMkLst>
            <pc:docMk/>
            <pc:sldMasterMk cId="0" sldId="2147483840"/>
            <pc:sldLayoutMk cId="0" sldId="2147483848"/>
          </pc:sldLayoutMkLst>
          <pc:spChg chg="add del">
            <ac:chgData name="Federico Pigni" userId="663cf16c9051dd54" providerId="LiveId" clId="{FDEBABDB-9D84-4D62-A3E7-2D8603EE8495}" dt="2017-10-22T20:35:39.744" v="199" actId="478"/>
            <ac:spMkLst>
              <pc:docMk/>
              <pc:sldMasterMk cId="0" sldId="2147483840"/>
              <pc:sldLayoutMk cId="0" sldId="2147483848"/>
              <ac:spMk id="7" creationId="{00000000-0000-0000-0000-000000000000}"/>
            </ac:spMkLst>
          </pc:spChg>
          <pc:spChg chg="add del">
            <ac:chgData name="Federico Pigni" userId="663cf16c9051dd54" providerId="LiveId" clId="{FDEBABDB-9D84-4D62-A3E7-2D8603EE8495}" dt="2017-10-22T20:35:39.225" v="198"/>
            <ac:spMkLst>
              <pc:docMk/>
              <pc:sldMasterMk cId="0" sldId="2147483840"/>
              <pc:sldLayoutMk cId="0" sldId="2147483848"/>
              <ac:spMk id="12" creationId="{8E3D0C15-3CD0-4028-B420-DC3591F53F4E}"/>
            </ac:spMkLst>
          </pc:spChg>
          <pc:spChg chg="add">
            <ac:chgData name="Federico Pigni" userId="663cf16c9051dd54" providerId="LiveId" clId="{FDEBABDB-9D84-4D62-A3E7-2D8603EE8495}" dt="2017-10-22T20:38:02.155" v="214"/>
            <ac:spMkLst>
              <pc:docMk/>
              <pc:sldMasterMk cId="0" sldId="2147483840"/>
              <pc:sldLayoutMk cId="0" sldId="2147483848"/>
              <ac:spMk id="13" creationId="{FC630F7F-E6CC-4C0B-B354-E539A6BC7C21}"/>
            </ac:spMkLst>
          </pc:spChg>
        </pc:sldLayoutChg>
        <pc:sldLayoutChg chg="addSp delSp">
          <pc:chgData name="Federico Pigni" userId="663cf16c9051dd54" providerId="LiveId" clId="{FDEBABDB-9D84-4D62-A3E7-2D8603EE8495}" dt="2017-10-22T20:38:06.049" v="215"/>
          <pc:sldLayoutMkLst>
            <pc:docMk/>
            <pc:sldMasterMk cId="0" sldId="2147483840"/>
            <pc:sldLayoutMk cId="0" sldId="2147483849"/>
          </pc:sldLayoutMkLst>
          <pc:spChg chg="add del">
            <ac:chgData name="Federico Pigni" userId="663cf16c9051dd54" providerId="LiveId" clId="{FDEBABDB-9D84-4D62-A3E7-2D8603EE8495}" dt="2017-10-22T20:35:38.689" v="197" actId="478"/>
            <ac:spMkLst>
              <pc:docMk/>
              <pc:sldMasterMk cId="0" sldId="2147483840"/>
              <pc:sldLayoutMk cId="0" sldId="2147483849"/>
              <ac:spMk id="7" creationId="{00000000-0000-0000-0000-000000000000}"/>
            </ac:spMkLst>
          </pc:spChg>
          <pc:spChg chg="add del">
            <ac:chgData name="Federico Pigni" userId="663cf16c9051dd54" providerId="LiveId" clId="{FDEBABDB-9D84-4D62-A3E7-2D8603EE8495}" dt="2017-10-22T20:35:38.329" v="196"/>
            <ac:spMkLst>
              <pc:docMk/>
              <pc:sldMasterMk cId="0" sldId="2147483840"/>
              <pc:sldLayoutMk cId="0" sldId="2147483849"/>
              <ac:spMk id="12" creationId="{F4A95D5D-5547-41C3-912B-41F5E5C32420}"/>
            </ac:spMkLst>
          </pc:spChg>
          <pc:spChg chg="add">
            <ac:chgData name="Federico Pigni" userId="663cf16c9051dd54" providerId="LiveId" clId="{FDEBABDB-9D84-4D62-A3E7-2D8603EE8495}" dt="2017-10-22T20:38:06.049" v="215"/>
            <ac:spMkLst>
              <pc:docMk/>
              <pc:sldMasterMk cId="0" sldId="2147483840"/>
              <pc:sldLayoutMk cId="0" sldId="2147483849"/>
              <ac:spMk id="13" creationId="{F179E47B-5669-4778-95F2-34FD2DA2997A}"/>
            </ac:spMkLst>
          </pc:spChg>
        </pc:sldLayoutChg>
        <pc:sldLayoutChg chg="addSp delSp">
          <pc:chgData name="Federico Pigni" userId="663cf16c9051dd54" providerId="LiveId" clId="{FDEBABDB-9D84-4D62-A3E7-2D8603EE8495}" dt="2017-10-22T20:38:09.457" v="216"/>
          <pc:sldLayoutMkLst>
            <pc:docMk/>
            <pc:sldMasterMk cId="0" sldId="2147483840"/>
            <pc:sldLayoutMk cId="0" sldId="2147483850"/>
          </pc:sldLayoutMkLst>
          <pc:spChg chg="add del">
            <ac:chgData name="Federico Pigni" userId="663cf16c9051dd54" providerId="LiveId" clId="{FDEBABDB-9D84-4D62-A3E7-2D8603EE8495}" dt="2017-10-22T20:35:37.924" v="195" actId="478"/>
            <ac:spMkLst>
              <pc:docMk/>
              <pc:sldMasterMk cId="0" sldId="2147483840"/>
              <pc:sldLayoutMk cId="0" sldId="2147483850"/>
              <ac:spMk id="6" creationId="{00000000-0000-0000-0000-000000000000}"/>
            </ac:spMkLst>
          </pc:spChg>
          <pc:spChg chg="add del">
            <ac:chgData name="Federico Pigni" userId="663cf16c9051dd54" providerId="LiveId" clId="{FDEBABDB-9D84-4D62-A3E7-2D8603EE8495}" dt="2017-10-22T20:35:37.568" v="194"/>
            <ac:spMkLst>
              <pc:docMk/>
              <pc:sldMasterMk cId="0" sldId="2147483840"/>
              <pc:sldLayoutMk cId="0" sldId="2147483850"/>
              <ac:spMk id="7" creationId="{66B7BF91-EEBC-4C10-A9B8-67BAB2244BAC}"/>
            </ac:spMkLst>
          </pc:spChg>
          <pc:spChg chg="add">
            <ac:chgData name="Federico Pigni" userId="663cf16c9051dd54" providerId="LiveId" clId="{FDEBABDB-9D84-4D62-A3E7-2D8603EE8495}" dt="2017-10-22T20:38:09.457" v="216"/>
            <ac:spMkLst>
              <pc:docMk/>
              <pc:sldMasterMk cId="0" sldId="2147483840"/>
              <pc:sldLayoutMk cId="0" sldId="2147483850"/>
              <ac:spMk id="8" creationId="{7977ACC4-05ED-42FB-BAE0-F756A89A8DB5}"/>
            </ac:spMkLst>
          </pc:spChg>
        </pc:sldLayoutChg>
        <pc:sldLayoutChg chg="addSp delSp">
          <pc:chgData name="Federico Pigni" userId="663cf16c9051dd54" providerId="LiveId" clId="{FDEBABDB-9D84-4D62-A3E7-2D8603EE8495}" dt="2017-10-22T20:38:12.575" v="217"/>
          <pc:sldLayoutMkLst>
            <pc:docMk/>
            <pc:sldMasterMk cId="0" sldId="2147483840"/>
            <pc:sldLayoutMk cId="0" sldId="2147483851"/>
          </pc:sldLayoutMkLst>
          <pc:spChg chg="add del">
            <ac:chgData name="Federico Pigni" userId="663cf16c9051dd54" providerId="LiveId" clId="{FDEBABDB-9D84-4D62-A3E7-2D8603EE8495}" dt="2017-10-22T20:35:36.396" v="193" actId="478"/>
            <ac:spMkLst>
              <pc:docMk/>
              <pc:sldMasterMk cId="0" sldId="2147483840"/>
              <pc:sldLayoutMk cId="0" sldId="2147483851"/>
              <ac:spMk id="6" creationId="{00000000-0000-0000-0000-000000000000}"/>
            </ac:spMkLst>
          </pc:spChg>
          <pc:spChg chg="add del">
            <ac:chgData name="Federico Pigni" userId="663cf16c9051dd54" providerId="LiveId" clId="{FDEBABDB-9D84-4D62-A3E7-2D8603EE8495}" dt="2017-10-22T20:35:36.368" v="192"/>
            <ac:spMkLst>
              <pc:docMk/>
              <pc:sldMasterMk cId="0" sldId="2147483840"/>
              <pc:sldLayoutMk cId="0" sldId="2147483851"/>
              <ac:spMk id="7" creationId="{67654F6D-3C69-4D42-9586-A45B302F892A}"/>
            </ac:spMkLst>
          </pc:spChg>
          <pc:spChg chg="add">
            <ac:chgData name="Federico Pigni" userId="663cf16c9051dd54" providerId="LiveId" clId="{FDEBABDB-9D84-4D62-A3E7-2D8603EE8495}" dt="2017-10-22T20:38:12.575" v="217"/>
            <ac:spMkLst>
              <pc:docMk/>
              <pc:sldMasterMk cId="0" sldId="2147483840"/>
              <pc:sldLayoutMk cId="0" sldId="2147483851"/>
              <ac:spMk id="8" creationId="{0BB9A566-9633-4309-9D58-26F3898BE9DA}"/>
            </ac:spMkLst>
          </pc:spChg>
        </pc:sldLayoutChg>
      </pc:sldMasterChg>
      <pc:sldMasterChg chg="addSp modSp del delSldLayout">
        <pc:chgData name="Federico Pigni" userId="663cf16c9051dd54" providerId="LiveId" clId="{FDEBABDB-9D84-4D62-A3E7-2D8603EE8495}" dt="2017-10-22T20:22:09.873" v="12" actId="2696"/>
        <pc:sldMasterMkLst>
          <pc:docMk/>
          <pc:sldMasterMk cId="4044668843" sldId="2147483852"/>
        </pc:sldMasterMkLst>
        <pc:spChg chg="add mod">
          <ac:chgData name="Federico Pigni" userId="663cf16c9051dd54" providerId="LiveId" clId="{FDEBABDB-9D84-4D62-A3E7-2D8603EE8495}" dt="2017-10-22T20:22:05.460" v="0" actId="2696"/>
          <ac:spMkLst>
            <pc:docMk/>
            <pc:sldMasterMk cId="4044668843" sldId="2147483852"/>
            <ac:spMk id="2" creationId="{6FDE5AA5-29A9-48E3-BA5E-C26919B90F84}"/>
          </ac:spMkLst>
        </pc:spChg>
        <pc:spChg chg="add mod">
          <ac:chgData name="Federico Pigni" userId="663cf16c9051dd54" providerId="LiveId" clId="{FDEBABDB-9D84-4D62-A3E7-2D8603EE8495}" dt="2017-10-22T20:22:05.460" v="0" actId="2696"/>
          <ac:spMkLst>
            <pc:docMk/>
            <pc:sldMasterMk cId="4044668843" sldId="2147483852"/>
            <ac:spMk id="3" creationId="{44096C8F-BC7E-4FE6-B46E-15DFFAC1264B}"/>
          </ac:spMkLst>
        </pc:spChg>
        <pc:spChg chg="add mod">
          <ac:chgData name="Federico Pigni" userId="663cf16c9051dd54" providerId="LiveId" clId="{FDEBABDB-9D84-4D62-A3E7-2D8603EE8495}" dt="2017-10-22T20:22:05.460" v="0" actId="2696"/>
          <ac:spMkLst>
            <pc:docMk/>
            <pc:sldMasterMk cId="4044668843" sldId="2147483852"/>
            <ac:spMk id="4" creationId="{021796D2-B14C-407F-A02C-8F077DF051E3}"/>
          </ac:spMkLst>
        </pc:spChg>
        <pc:spChg chg="add mod">
          <ac:chgData name="Federico Pigni" userId="663cf16c9051dd54" providerId="LiveId" clId="{FDEBABDB-9D84-4D62-A3E7-2D8603EE8495}" dt="2017-10-22T20:22:05.460" v="0" actId="2696"/>
          <ac:spMkLst>
            <pc:docMk/>
            <pc:sldMasterMk cId="4044668843" sldId="2147483852"/>
            <ac:spMk id="5" creationId="{EFACE301-6441-4ECA-BA6F-366353348464}"/>
          </ac:spMkLst>
        </pc:spChg>
        <pc:spChg chg="add mod">
          <ac:chgData name="Federico Pigni" userId="663cf16c9051dd54" providerId="LiveId" clId="{FDEBABDB-9D84-4D62-A3E7-2D8603EE8495}" dt="2017-10-22T20:22:05.460" v="0" actId="2696"/>
          <ac:spMkLst>
            <pc:docMk/>
            <pc:sldMasterMk cId="4044668843" sldId="2147483852"/>
            <ac:spMk id="6" creationId="{73548DEA-D7C8-4BB0-B124-A54B3C06E377}"/>
          </ac:spMkLst>
        </pc:spChg>
        <pc:sldLayoutChg chg="del">
          <pc:chgData name="Federico Pigni" userId="663cf16c9051dd54" providerId="LiveId" clId="{FDEBABDB-9D84-4D62-A3E7-2D8603EE8495}" dt="2017-10-22T20:22:09.832" v="1" actId="2696"/>
          <pc:sldLayoutMkLst>
            <pc:docMk/>
            <pc:sldMasterMk cId="4044668843" sldId="2147483852"/>
            <pc:sldLayoutMk cId="685646030" sldId="2147483853"/>
          </pc:sldLayoutMkLst>
        </pc:sldLayoutChg>
        <pc:sldLayoutChg chg="del">
          <pc:chgData name="Federico Pigni" userId="663cf16c9051dd54" providerId="LiveId" clId="{FDEBABDB-9D84-4D62-A3E7-2D8603EE8495}" dt="2017-10-22T20:22:09.836" v="2" actId="2696"/>
          <pc:sldLayoutMkLst>
            <pc:docMk/>
            <pc:sldMasterMk cId="4044668843" sldId="2147483852"/>
            <pc:sldLayoutMk cId="1733016377" sldId="2147483854"/>
          </pc:sldLayoutMkLst>
        </pc:sldLayoutChg>
        <pc:sldLayoutChg chg="del">
          <pc:chgData name="Federico Pigni" userId="663cf16c9051dd54" providerId="LiveId" clId="{FDEBABDB-9D84-4D62-A3E7-2D8603EE8495}" dt="2017-10-22T20:22:09.840" v="3" actId="2696"/>
          <pc:sldLayoutMkLst>
            <pc:docMk/>
            <pc:sldMasterMk cId="4044668843" sldId="2147483852"/>
            <pc:sldLayoutMk cId="3099811623" sldId="2147483855"/>
          </pc:sldLayoutMkLst>
        </pc:sldLayoutChg>
        <pc:sldLayoutChg chg="del">
          <pc:chgData name="Federico Pigni" userId="663cf16c9051dd54" providerId="LiveId" clId="{FDEBABDB-9D84-4D62-A3E7-2D8603EE8495}" dt="2017-10-22T20:22:09.843" v="4" actId="2696"/>
          <pc:sldLayoutMkLst>
            <pc:docMk/>
            <pc:sldMasterMk cId="4044668843" sldId="2147483852"/>
            <pc:sldLayoutMk cId="3217865696" sldId="2147483856"/>
          </pc:sldLayoutMkLst>
        </pc:sldLayoutChg>
        <pc:sldLayoutChg chg="del">
          <pc:chgData name="Federico Pigni" userId="663cf16c9051dd54" providerId="LiveId" clId="{FDEBABDB-9D84-4D62-A3E7-2D8603EE8495}" dt="2017-10-22T20:22:09.847" v="5" actId="2696"/>
          <pc:sldLayoutMkLst>
            <pc:docMk/>
            <pc:sldMasterMk cId="4044668843" sldId="2147483852"/>
            <pc:sldLayoutMk cId="2398397567" sldId="2147483857"/>
          </pc:sldLayoutMkLst>
        </pc:sldLayoutChg>
        <pc:sldLayoutChg chg="del">
          <pc:chgData name="Federico Pigni" userId="663cf16c9051dd54" providerId="LiveId" clId="{FDEBABDB-9D84-4D62-A3E7-2D8603EE8495}" dt="2017-10-22T20:22:09.850" v="6" actId="2696"/>
          <pc:sldLayoutMkLst>
            <pc:docMk/>
            <pc:sldMasterMk cId="4044668843" sldId="2147483852"/>
            <pc:sldLayoutMk cId="3292090703" sldId="2147483858"/>
          </pc:sldLayoutMkLst>
        </pc:sldLayoutChg>
        <pc:sldLayoutChg chg="del">
          <pc:chgData name="Federico Pigni" userId="663cf16c9051dd54" providerId="LiveId" clId="{FDEBABDB-9D84-4D62-A3E7-2D8603EE8495}" dt="2017-10-22T20:22:09.853" v="7" actId="2696"/>
          <pc:sldLayoutMkLst>
            <pc:docMk/>
            <pc:sldMasterMk cId="4044668843" sldId="2147483852"/>
            <pc:sldLayoutMk cId="816229530" sldId="2147483859"/>
          </pc:sldLayoutMkLst>
        </pc:sldLayoutChg>
        <pc:sldLayoutChg chg="del">
          <pc:chgData name="Federico Pigni" userId="663cf16c9051dd54" providerId="LiveId" clId="{FDEBABDB-9D84-4D62-A3E7-2D8603EE8495}" dt="2017-10-22T20:22:09.859" v="8" actId="2696"/>
          <pc:sldLayoutMkLst>
            <pc:docMk/>
            <pc:sldMasterMk cId="4044668843" sldId="2147483852"/>
            <pc:sldLayoutMk cId="13068030" sldId="2147483860"/>
          </pc:sldLayoutMkLst>
        </pc:sldLayoutChg>
        <pc:sldLayoutChg chg="del">
          <pc:chgData name="Federico Pigni" userId="663cf16c9051dd54" providerId="LiveId" clId="{FDEBABDB-9D84-4D62-A3E7-2D8603EE8495}" dt="2017-10-22T20:22:09.863" v="9" actId="2696"/>
          <pc:sldLayoutMkLst>
            <pc:docMk/>
            <pc:sldMasterMk cId="4044668843" sldId="2147483852"/>
            <pc:sldLayoutMk cId="1939414922" sldId="2147483861"/>
          </pc:sldLayoutMkLst>
        </pc:sldLayoutChg>
        <pc:sldLayoutChg chg="del">
          <pc:chgData name="Federico Pigni" userId="663cf16c9051dd54" providerId="LiveId" clId="{FDEBABDB-9D84-4D62-A3E7-2D8603EE8495}" dt="2017-10-22T20:22:09.865" v="10" actId="2696"/>
          <pc:sldLayoutMkLst>
            <pc:docMk/>
            <pc:sldMasterMk cId="4044668843" sldId="2147483852"/>
            <pc:sldLayoutMk cId="1884832611" sldId="2147483862"/>
          </pc:sldLayoutMkLst>
        </pc:sldLayoutChg>
        <pc:sldLayoutChg chg="del">
          <pc:chgData name="Federico Pigni" userId="663cf16c9051dd54" providerId="LiveId" clId="{FDEBABDB-9D84-4D62-A3E7-2D8603EE8495}" dt="2017-10-22T20:22:09.868" v="11" actId="2696"/>
          <pc:sldLayoutMkLst>
            <pc:docMk/>
            <pc:sldMasterMk cId="4044668843" sldId="2147483852"/>
            <pc:sldLayoutMk cId="1408156550" sldId="2147483863"/>
          </pc:sldLayoutMkLst>
        </pc:sldLayoutChg>
      </pc:sldMasterChg>
    </pc:docChg>
  </pc:docChgLst>
</pc:chgInfo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B03685-A5A5-ED4E-BE66-40142D5CB121}" type="doc">
      <dgm:prSet loTypeId="urn:microsoft.com/office/officeart/2005/8/layout/hList1" loCatId="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it-IT"/>
        </a:p>
      </dgm:t>
    </dgm:pt>
    <dgm:pt modelId="{10BCBC0F-D80E-D944-B202-A6420B4F31CA}">
      <dgm:prSet phldrT="[Testo]"/>
      <dgm:spPr/>
      <dgm:t>
        <a:bodyPr/>
        <a:lstStyle/>
        <a:p>
          <a:r>
            <a:rPr lang="it-IT" dirty="0" err="1" smtClean="0"/>
            <a:t>Advantages</a:t>
          </a:r>
          <a:endParaRPr lang="it-IT" dirty="0"/>
        </a:p>
      </dgm:t>
    </dgm:pt>
    <dgm:pt modelId="{56528ED1-B8D3-FF45-9AE7-C5FD552AC2FB}" type="parTrans" cxnId="{135B5FB4-AFBB-EC49-8134-AE7C1CC96E50}">
      <dgm:prSet/>
      <dgm:spPr/>
      <dgm:t>
        <a:bodyPr/>
        <a:lstStyle/>
        <a:p>
          <a:endParaRPr lang="it-IT"/>
        </a:p>
      </dgm:t>
    </dgm:pt>
    <dgm:pt modelId="{B86A41DF-CFB3-1049-A789-52FAB74EB708}" type="sibTrans" cxnId="{135B5FB4-AFBB-EC49-8134-AE7C1CC96E50}">
      <dgm:prSet/>
      <dgm:spPr/>
      <dgm:t>
        <a:bodyPr/>
        <a:lstStyle/>
        <a:p>
          <a:endParaRPr lang="it-IT"/>
        </a:p>
      </dgm:t>
    </dgm:pt>
    <dgm:pt modelId="{E1854150-61D5-0048-B9DB-F1B67B51DD85}">
      <dgm:prSet phldrT="[Testo]"/>
      <dgm:spPr/>
      <dgm:t>
        <a:bodyPr/>
        <a:lstStyle/>
        <a:p>
          <a:r>
            <a:rPr lang="it-IT" dirty="0" err="1" smtClean="0"/>
            <a:t>Speed</a:t>
          </a:r>
          <a:endParaRPr lang="it-IT" dirty="0"/>
        </a:p>
      </dgm:t>
    </dgm:pt>
    <dgm:pt modelId="{765249FA-E95E-2642-93E6-6B4E0DCB996D}" type="parTrans" cxnId="{16E0D079-161A-EE47-BE8E-2506D48D9673}">
      <dgm:prSet/>
      <dgm:spPr/>
      <dgm:t>
        <a:bodyPr/>
        <a:lstStyle/>
        <a:p>
          <a:endParaRPr lang="it-IT"/>
        </a:p>
      </dgm:t>
    </dgm:pt>
    <dgm:pt modelId="{9AA3FCCB-9E3A-5643-BEB8-7F221DFC17D4}" type="sibTrans" cxnId="{16E0D079-161A-EE47-BE8E-2506D48D9673}">
      <dgm:prSet/>
      <dgm:spPr/>
      <dgm:t>
        <a:bodyPr/>
        <a:lstStyle/>
        <a:p>
          <a:endParaRPr lang="it-IT"/>
        </a:p>
      </dgm:t>
    </dgm:pt>
    <dgm:pt modelId="{0A78389B-8AF3-BE4A-A061-1EE2CBC425B9}">
      <dgm:prSet phldrT="[Testo]"/>
      <dgm:spPr/>
      <dgm:t>
        <a:bodyPr/>
        <a:lstStyle/>
        <a:p>
          <a:r>
            <a:rPr lang="it-IT" dirty="0" smtClean="0"/>
            <a:t>Storage </a:t>
          </a:r>
          <a:r>
            <a:rPr lang="it-IT" dirty="0" err="1" smtClean="0"/>
            <a:t>capacity</a:t>
          </a:r>
          <a:endParaRPr lang="it-IT" dirty="0"/>
        </a:p>
      </dgm:t>
    </dgm:pt>
    <dgm:pt modelId="{1B1BB1A8-1942-D34B-8902-2D52B48D183E}" type="parTrans" cxnId="{307C6DF3-0E45-2744-9E84-5805632F5751}">
      <dgm:prSet/>
      <dgm:spPr/>
      <dgm:t>
        <a:bodyPr/>
        <a:lstStyle/>
        <a:p>
          <a:endParaRPr lang="it-IT"/>
        </a:p>
      </dgm:t>
    </dgm:pt>
    <dgm:pt modelId="{AA10E56B-3D29-EE49-93CC-C65E9F00BF12}" type="sibTrans" cxnId="{307C6DF3-0E45-2744-9E84-5805632F5751}">
      <dgm:prSet/>
      <dgm:spPr/>
      <dgm:t>
        <a:bodyPr/>
        <a:lstStyle/>
        <a:p>
          <a:endParaRPr lang="it-IT"/>
        </a:p>
      </dgm:t>
    </dgm:pt>
    <dgm:pt modelId="{55D39ED6-9653-974D-88D4-BEBB24254A42}">
      <dgm:prSet phldrT="[Testo]"/>
      <dgm:spPr/>
      <dgm:t>
        <a:bodyPr/>
        <a:lstStyle/>
        <a:p>
          <a:r>
            <a:rPr lang="it-IT" dirty="0" err="1" smtClean="0"/>
            <a:t>Disadvantages</a:t>
          </a:r>
          <a:endParaRPr lang="it-IT" dirty="0"/>
        </a:p>
      </dgm:t>
    </dgm:pt>
    <dgm:pt modelId="{8EA784DB-553B-A04E-8E25-85D340D3B0DF}" type="parTrans" cxnId="{F46EDD29-7883-D740-BEAD-B08DC104CBC9}">
      <dgm:prSet/>
      <dgm:spPr/>
      <dgm:t>
        <a:bodyPr/>
        <a:lstStyle/>
        <a:p>
          <a:endParaRPr lang="it-IT"/>
        </a:p>
      </dgm:t>
    </dgm:pt>
    <dgm:pt modelId="{D61E377F-DAC0-004E-B010-E755DD5F5007}" type="sibTrans" cxnId="{F46EDD29-7883-D740-BEAD-B08DC104CBC9}">
      <dgm:prSet/>
      <dgm:spPr/>
      <dgm:t>
        <a:bodyPr/>
        <a:lstStyle/>
        <a:p>
          <a:endParaRPr lang="it-IT"/>
        </a:p>
      </dgm:t>
    </dgm:pt>
    <dgm:pt modelId="{29B03C5E-319A-1F44-97E0-8384BD59CBF1}">
      <dgm:prSet phldrT="[Testo]"/>
      <dgm:spPr/>
      <dgm:t>
        <a:bodyPr/>
        <a:lstStyle/>
        <a:p>
          <a:r>
            <a:rPr lang="it-IT" dirty="0" err="1" smtClean="0"/>
            <a:t>Power</a:t>
          </a:r>
          <a:r>
            <a:rPr lang="it-IT" dirty="0" smtClean="0"/>
            <a:t> </a:t>
          </a:r>
          <a:r>
            <a:rPr lang="it-IT" dirty="0" err="1" smtClean="0"/>
            <a:t>comsumption</a:t>
          </a:r>
          <a:endParaRPr lang="it-IT" dirty="0"/>
        </a:p>
      </dgm:t>
    </dgm:pt>
    <dgm:pt modelId="{7096B86D-C27B-D543-B1EE-670F07016261}" type="parTrans" cxnId="{CD9DDA8C-5E54-694C-B5B7-509534766779}">
      <dgm:prSet/>
      <dgm:spPr/>
      <dgm:t>
        <a:bodyPr/>
        <a:lstStyle/>
        <a:p>
          <a:endParaRPr lang="it-IT"/>
        </a:p>
      </dgm:t>
    </dgm:pt>
    <dgm:pt modelId="{9A6E2010-D0CE-EC45-A21E-002E9ADBD4A9}" type="sibTrans" cxnId="{CD9DDA8C-5E54-694C-B5B7-509534766779}">
      <dgm:prSet/>
      <dgm:spPr/>
      <dgm:t>
        <a:bodyPr/>
        <a:lstStyle/>
        <a:p>
          <a:endParaRPr lang="it-IT"/>
        </a:p>
      </dgm:t>
    </dgm:pt>
    <dgm:pt modelId="{C1B205B2-82FF-4B45-9427-EBF00E2A3DA6}">
      <dgm:prSet phldrT="[Testo]"/>
      <dgm:spPr/>
      <dgm:t>
        <a:bodyPr/>
        <a:lstStyle/>
        <a:p>
          <a:r>
            <a:rPr lang="it-IT" dirty="0" err="1" smtClean="0"/>
            <a:t>Error</a:t>
          </a:r>
          <a:endParaRPr lang="it-IT" dirty="0"/>
        </a:p>
      </dgm:t>
    </dgm:pt>
    <dgm:pt modelId="{0B239B25-92F7-BD46-85B3-2AD4FC7634E7}" type="parTrans" cxnId="{5C0BFA9A-61C2-E14A-9C07-B698B6900F21}">
      <dgm:prSet/>
      <dgm:spPr/>
      <dgm:t>
        <a:bodyPr/>
        <a:lstStyle/>
        <a:p>
          <a:endParaRPr lang="it-IT"/>
        </a:p>
      </dgm:t>
    </dgm:pt>
    <dgm:pt modelId="{292C4BF8-EB12-E443-87A5-649DC379148E}" type="sibTrans" cxnId="{5C0BFA9A-61C2-E14A-9C07-B698B6900F21}">
      <dgm:prSet/>
      <dgm:spPr/>
      <dgm:t>
        <a:bodyPr/>
        <a:lstStyle/>
        <a:p>
          <a:endParaRPr lang="it-IT"/>
        </a:p>
      </dgm:t>
    </dgm:pt>
    <dgm:pt modelId="{1A0DEA3F-AC81-DE4B-AC0D-BE5D6DD5DDCA}">
      <dgm:prSet phldrT="[Testo]"/>
      <dgm:spPr/>
      <dgm:t>
        <a:bodyPr/>
        <a:lstStyle/>
        <a:p>
          <a:r>
            <a:rPr lang="it-IT" dirty="0" err="1" smtClean="0"/>
            <a:t>Independance</a:t>
          </a:r>
          <a:endParaRPr lang="it-IT" dirty="0"/>
        </a:p>
      </dgm:t>
    </dgm:pt>
    <dgm:pt modelId="{E51EA1A8-B35D-834F-9350-92459EBBF6E9}" type="parTrans" cxnId="{61F51467-2ADE-9542-97FB-F4F16C54F9C4}">
      <dgm:prSet/>
      <dgm:spPr/>
      <dgm:t>
        <a:bodyPr/>
        <a:lstStyle/>
        <a:p>
          <a:endParaRPr lang="it-IT"/>
        </a:p>
      </dgm:t>
    </dgm:pt>
    <dgm:pt modelId="{FD10A6AA-6B11-DD4F-B19F-5C8700306251}" type="sibTrans" cxnId="{61F51467-2ADE-9542-97FB-F4F16C54F9C4}">
      <dgm:prSet/>
      <dgm:spPr/>
      <dgm:t>
        <a:bodyPr/>
        <a:lstStyle/>
        <a:p>
          <a:endParaRPr lang="it-IT"/>
        </a:p>
      </dgm:t>
    </dgm:pt>
    <dgm:pt modelId="{55CC70E5-805E-314F-A8BA-D8A46089B86A}">
      <dgm:prSet phldrT="[Testo]"/>
      <dgm:spPr/>
      <dgm:t>
        <a:bodyPr/>
        <a:lstStyle/>
        <a:p>
          <a:r>
            <a:rPr lang="it-IT" dirty="0" err="1" smtClean="0"/>
            <a:t>Portability</a:t>
          </a:r>
          <a:endParaRPr lang="it-IT" dirty="0"/>
        </a:p>
      </dgm:t>
    </dgm:pt>
    <dgm:pt modelId="{6AB04B9A-5F20-5843-9462-91A937569FA4}" type="parTrans" cxnId="{3348CC4D-044E-454C-929E-2703211884C0}">
      <dgm:prSet/>
      <dgm:spPr/>
    </dgm:pt>
    <dgm:pt modelId="{6812931C-2B0C-AD45-9120-7E8C5DBE73A6}" type="sibTrans" cxnId="{3348CC4D-044E-454C-929E-2703211884C0}">
      <dgm:prSet/>
      <dgm:spPr/>
    </dgm:pt>
    <dgm:pt modelId="{F8CC6FC6-CF65-9546-8B93-A5CDD4B416D9}" type="pres">
      <dgm:prSet presAssocID="{17B03685-A5A5-ED4E-BE66-40142D5CB12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9EEBE858-A58A-3B42-846C-6FD85555EB62}" type="pres">
      <dgm:prSet presAssocID="{10BCBC0F-D80E-D944-B202-A6420B4F31CA}" presName="composite" presStyleCnt="0"/>
      <dgm:spPr/>
    </dgm:pt>
    <dgm:pt modelId="{1EB3B8F7-50AC-1645-88E8-2DF0B9FE0A37}" type="pres">
      <dgm:prSet presAssocID="{10BCBC0F-D80E-D944-B202-A6420B4F31C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015BF86-637C-8444-BDC4-EDDAE8687DF3}" type="pres">
      <dgm:prSet presAssocID="{10BCBC0F-D80E-D944-B202-A6420B4F31C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4C18AE6-5F83-734B-8885-EF8E7A6A3C2E}" type="pres">
      <dgm:prSet presAssocID="{B86A41DF-CFB3-1049-A789-52FAB74EB708}" presName="space" presStyleCnt="0"/>
      <dgm:spPr/>
    </dgm:pt>
    <dgm:pt modelId="{ABB3917F-172A-7D49-8B52-1C75728031C2}" type="pres">
      <dgm:prSet presAssocID="{55D39ED6-9653-974D-88D4-BEBB24254A42}" presName="composite" presStyleCnt="0"/>
      <dgm:spPr/>
    </dgm:pt>
    <dgm:pt modelId="{8D94DAAF-05E3-6544-B8CA-DCA9C486D73A}" type="pres">
      <dgm:prSet presAssocID="{55D39ED6-9653-974D-88D4-BEBB24254A42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E008A65-091B-BC4A-BC0D-C5A92193B83F}" type="pres">
      <dgm:prSet presAssocID="{55D39ED6-9653-974D-88D4-BEBB24254A42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90CA3497-E2AD-7E44-BDEB-560B808316A5}" type="presOf" srcId="{E1854150-61D5-0048-B9DB-F1B67B51DD85}" destId="{E015BF86-637C-8444-BDC4-EDDAE8687DF3}" srcOrd="0" destOrd="0" presId="urn:microsoft.com/office/officeart/2005/8/layout/hList1"/>
    <dgm:cxn modelId="{307C6DF3-0E45-2744-9E84-5805632F5751}" srcId="{10BCBC0F-D80E-D944-B202-A6420B4F31CA}" destId="{0A78389B-8AF3-BE4A-A061-1EE2CBC425B9}" srcOrd="1" destOrd="0" parTransId="{1B1BB1A8-1942-D34B-8902-2D52B48D183E}" sibTransId="{AA10E56B-3D29-EE49-93CC-C65E9F00BF12}"/>
    <dgm:cxn modelId="{61F51467-2ADE-9542-97FB-F4F16C54F9C4}" srcId="{10BCBC0F-D80E-D944-B202-A6420B4F31CA}" destId="{1A0DEA3F-AC81-DE4B-AC0D-BE5D6DD5DDCA}" srcOrd="2" destOrd="0" parTransId="{E51EA1A8-B35D-834F-9350-92459EBBF6E9}" sibTransId="{FD10A6AA-6B11-DD4F-B19F-5C8700306251}"/>
    <dgm:cxn modelId="{66134216-7D23-4F42-8429-4497FC6DB29C}" type="presOf" srcId="{0A78389B-8AF3-BE4A-A061-1EE2CBC425B9}" destId="{E015BF86-637C-8444-BDC4-EDDAE8687DF3}" srcOrd="0" destOrd="1" presId="urn:microsoft.com/office/officeart/2005/8/layout/hList1"/>
    <dgm:cxn modelId="{99320694-618C-AE42-B224-0B5FE1748E4E}" type="presOf" srcId="{C1B205B2-82FF-4B45-9427-EBF00E2A3DA6}" destId="{CE008A65-091B-BC4A-BC0D-C5A92193B83F}" srcOrd="0" destOrd="1" presId="urn:microsoft.com/office/officeart/2005/8/layout/hList1"/>
    <dgm:cxn modelId="{F46EDD29-7883-D740-BEAD-B08DC104CBC9}" srcId="{17B03685-A5A5-ED4E-BE66-40142D5CB121}" destId="{55D39ED6-9653-974D-88D4-BEBB24254A42}" srcOrd="1" destOrd="0" parTransId="{8EA784DB-553B-A04E-8E25-85D340D3B0DF}" sibTransId="{D61E377F-DAC0-004E-B010-E755DD5F5007}"/>
    <dgm:cxn modelId="{3348CC4D-044E-454C-929E-2703211884C0}" srcId="{55D39ED6-9653-974D-88D4-BEBB24254A42}" destId="{55CC70E5-805E-314F-A8BA-D8A46089B86A}" srcOrd="2" destOrd="0" parTransId="{6AB04B9A-5F20-5843-9462-91A937569FA4}" sibTransId="{6812931C-2B0C-AD45-9120-7E8C5DBE73A6}"/>
    <dgm:cxn modelId="{B41C403E-53F8-734D-9BB9-5E14626A967C}" type="presOf" srcId="{55D39ED6-9653-974D-88D4-BEBB24254A42}" destId="{8D94DAAF-05E3-6544-B8CA-DCA9C486D73A}" srcOrd="0" destOrd="0" presId="urn:microsoft.com/office/officeart/2005/8/layout/hList1"/>
    <dgm:cxn modelId="{CD9DDA8C-5E54-694C-B5B7-509534766779}" srcId="{55D39ED6-9653-974D-88D4-BEBB24254A42}" destId="{29B03C5E-319A-1F44-97E0-8384BD59CBF1}" srcOrd="0" destOrd="0" parTransId="{7096B86D-C27B-D543-B1EE-670F07016261}" sibTransId="{9A6E2010-D0CE-EC45-A21E-002E9ADBD4A9}"/>
    <dgm:cxn modelId="{9130C5BA-6D86-114E-A98A-9F86AF00871F}" type="presOf" srcId="{10BCBC0F-D80E-D944-B202-A6420B4F31CA}" destId="{1EB3B8F7-50AC-1645-88E8-2DF0B9FE0A37}" srcOrd="0" destOrd="0" presId="urn:microsoft.com/office/officeart/2005/8/layout/hList1"/>
    <dgm:cxn modelId="{DBB3F32F-4EFA-9A49-BB5D-D1A7F0962B17}" type="presOf" srcId="{55CC70E5-805E-314F-A8BA-D8A46089B86A}" destId="{CE008A65-091B-BC4A-BC0D-C5A92193B83F}" srcOrd="0" destOrd="2" presId="urn:microsoft.com/office/officeart/2005/8/layout/hList1"/>
    <dgm:cxn modelId="{135B5FB4-AFBB-EC49-8134-AE7C1CC96E50}" srcId="{17B03685-A5A5-ED4E-BE66-40142D5CB121}" destId="{10BCBC0F-D80E-D944-B202-A6420B4F31CA}" srcOrd="0" destOrd="0" parTransId="{56528ED1-B8D3-FF45-9AE7-C5FD552AC2FB}" sibTransId="{B86A41DF-CFB3-1049-A789-52FAB74EB708}"/>
    <dgm:cxn modelId="{CD8361E2-D9B4-B34A-B9F0-DBBEBB96AF27}" type="presOf" srcId="{29B03C5E-319A-1F44-97E0-8384BD59CBF1}" destId="{CE008A65-091B-BC4A-BC0D-C5A92193B83F}" srcOrd="0" destOrd="0" presId="urn:microsoft.com/office/officeart/2005/8/layout/hList1"/>
    <dgm:cxn modelId="{5C0BFA9A-61C2-E14A-9C07-B698B6900F21}" srcId="{55D39ED6-9653-974D-88D4-BEBB24254A42}" destId="{C1B205B2-82FF-4B45-9427-EBF00E2A3DA6}" srcOrd="1" destOrd="0" parTransId="{0B239B25-92F7-BD46-85B3-2AD4FC7634E7}" sibTransId="{292C4BF8-EB12-E443-87A5-649DC379148E}"/>
    <dgm:cxn modelId="{16E0D079-161A-EE47-BE8E-2506D48D9673}" srcId="{10BCBC0F-D80E-D944-B202-A6420B4F31CA}" destId="{E1854150-61D5-0048-B9DB-F1B67B51DD85}" srcOrd="0" destOrd="0" parTransId="{765249FA-E95E-2642-93E6-6B4E0DCB996D}" sibTransId="{9AA3FCCB-9E3A-5643-BEB8-7F221DFC17D4}"/>
    <dgm:cxn modelId="{98E94D86-DF35-3B4D-BC33-7CE66D51AC17}" type="presOf" srcId="{17B03685-A5A5-ED4E-BE66-40142D5CB121}" destId="{F8CC6FC6-CF65-9546-8B93-A5CDD4B416D9}" srcOrd="0" destOrd="0" presId="urn:microsoft.com/office/officeart/2005/8/layout/hList1"/>
    <dgm:cxn modelId="{2914D341-C0EF-7D42-8A3D-8ECC40A59A97}" type="presOf" srcId="{1A0DEA3F-AC81-DE4B-AC0D-BE5D6DD5DDCA}" destId="{E015BF86-637C-8444-BDC4-EDDAE8687DF3}" srcOrd="0" destOrd="2" presId="urn:microsoft.com/office/officeart/2005/8/layout/hList1"/>
    <dgm:cxn modelId="{64005B01-8AE7-A541-A612-56443A5157DC}" type="presParOf" srcId="{F8CC6FC6-CF65-9546-8B93-A5CDD4B416D9}" destId="{9EEBE858-A58A-3B42-846C-6FD85555EB62}" srcOrd="0" destOrd="0" presId="urn:microsoft.com/office/officeart/2005/8/layout/hList1"/>
    <dgm:cxn modelId="{A79AA3C9-4977-6844-9140-EEEDF1F8FD9B}" type="presParOf" srcId="{9EEBE858-A58A-3B42-846C-6FD85555EB62}" destId="{1EB3B8F7-50AC-1645-88E8-2DF0B9FE0A37}" srcOrd="0" destOrd="0" presId="urn:microsoft.com/office/officeart/2005/8/layout/hList1"/>
    <dgm:cxn modelId="{E7461650-87F9-5345-9EC8-C875CE03920B}" type="presParOf" srcId="{9EEBE858-A58A-3B42-846C-6FD85555EB62}" destId="{E015BF86-637C-8444-BDC4-EDDAE8687DF3}" srcOrd="1" destOrd="0" presId="urn:microsoft.com/office/officeart/2005/8/layout/hList1"/>
    <dgm:cxn modelId="{D575630A-0E7D-DD40-BC58-528C0869FCF9}" type="presParOf" srcId="{F8CC6FC6-CF65-9546-8B93-A5CDD4B416D9}" destId="{74C18AE6-5F83-734B-8885-EF8E7A6A3C2E}" srcOrd="1" destOrd="0" presId="urn:microsoft.com/office/officeart/2005/8/layout/hList1"/>
    <dgm:cxn modelId="{B457142A-D7C7-C840-BBE7-E7767B431339}" type="presParOf" srcId="{F8CC6FC6-CF65-9546-8B93-A5CDD4B416D9}" destId="{ABB3917F-172A-7D49-8B52-1C75728031C2}" srcOrd="2" destOrd="0" presId="urn:microsoft.com/office/officeart/2005/8/layout/hList1"/>
    <dgm:cxn modelId="{4A2B904D-A24B-CE4D-A59A-008755C47DE7}" type="presParOf" srcId="{ABB3917F-172A-7D49-8B52-1C75728031C2}" destId="{8D94DAAF-05E3-6544-B8CA-DCA9C486D73A}" srcOrd="0" destOrd="0" presId="urn:microsoft.com/office/officeart/2005/8/layout/hList1"/>
    <dgm:cxn modelId="{4ABC3DE4-0925-304D-B606-FEA211CD6CDA}" type="presParOf" srcId="{ABB3917F-172A-7D49-8B52-1C75728031C2}" destId="{CE008A65-091B-BC4A-BC0D-C5A92193B83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4FA205-BCEC-C444-9B60-723B830615C4}" type="doc">
      <dgm:prSet loTypeId="urn:microsoft.com/office/officeart/2005/8/layout/vList5" loCatId="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it-IT"/>
        </a:p>
      </dgm:t>
    </dgm:pt>
    <dgm:pt modelId="{B4B76FAC-FCB8-CA4B-AE86-3E6E8293C6A2}">
      <dgm:prSet phldrT="[Testo]"/>
      <dgm:spPr/>
      <dgm:t>
        <a:bodyPr/>
        <a:lstStyle/>
        <a:p>
          <a:r>
            <a:rPr lang="it-IT" dirty="0" err="1" smtClean="0"/>
            <a:t>Advantages</a:t>
          </a:r>
          <a:endParaRPr lang="it-IT" dirty="0"/>
        </a:p>
      </dgm:t>
    </dgm:pt>
    <dgm:pt modelId="{3FAF47B8-31D3-5D42-8B80-8932D62BC118}" type="parTrans" cxnId="{831DF9D5-2033-934D-98F5-396D4D03A796}">
      <dgm:prSet/>
      <dgm:spPr/>
      <dgm:t>
        <a:bodyPr/>
        <a:lstStyle/>
        <a:p>
          <a:endParaRPr lang="it-IT"/>
        </a:p>
      </dgm:t>
    </dgm:pt>
    <dgm:pt modelId="{59904A36-8587-DC47-A7C7-CA79A274F331}" type="sibTrans" cxnId="{831DF9D5-2033-934D-98F5-396D4D03A796}">
      <dgm:prSet/>
      <dgm:spPr/>
      <dgm:t>
        <a:bodyPr/>
        <a:lstStyle/>
        <a:p>
          <a:endParaRPr lang="it-IT"/>
        </a:p>
      </dgm:t>
    </dgm:pt>
    <dgm:pt modelId="{0E256782-B2ED-9143-8193-E01F28DE7D9F}">
      <dgm:prSet phldrT="[Testo]"/>
      <dgm:spPr/>
      <dgm:t>
        <a:bodyPr/>
        <a:lstStyle/>
        <a:p>
          <a:r>
            <a:rPr lang="it-IT" dirty="0" err="1" smtClean="0"/>
            <a:t>Stability</a:t>
          </a:r>
          <a:endParaRPr lang="it-IT" dirty="0"/>
        </a:p>
      </dgm:t>
    </dgm:pt>
    <dgm:pt modelId="{B2DD2A3A-967B-3D4B-8ABF-F8F229BB45FA}" type="parTrans" cxnId="{315808D5-2FAB-1941-92CE-BEE1255385F8}">
      <dgm:prSet/>
      <dgm:spPr/>
      <dgm:t>
        <a:bodyPr/>
        <a:lstStyle/>
        <a:p>
          <a:endParaRPr lang="it-IT"/>
        </a:p>
      </dgm:t>
    </dgm:pt>
    <dgm:pt modelId="{E4571FEB-2014-A84C-B6C0-CACE77574596}" type="sibTrans" cxnId="{315808D5-2FAB-1941-92CE-BEE1255385F8}">
      <dgm:prSet/>
      <dgm:spPr/>
      <dgm:t>
        <a:bodyPr/>
        <a:lstStyle/>
        <a:p>
          <a:endParaRPr lang="it-IT"/>
        </a:p>
      </dgm:t>
    </dgm:pt>
    <dgm:pt modelId="{E6BD031D-39DA-7241-9089-7316D9066B6A}">
      <dgm:prSet phldrT="[Testo]"/>
      <dgm:spPr/>
      <dgm:t>
        <a:bodyPr/>
        <a:lstStyle/>
        <a:p>
          <a:r>
            <a:rPr lang="it-IT" dirty="0" smtClean="0"/>
            <a:t>Data volume</a:t>
          </a:r>
          <a:endParaRPr lang="it-IT" dirty="0"/>
        </a:p>
      </dgm:t>
    </dgm:pt>
    <dgm:pt modelId="{9219C078-F932-0D42-BA4E-13FDE9F1FBAE}" type="parTrans" cxnId="{D076C5E2-71CF-7843-A1BD-A0321E8823F5}">
      <dgm:prSet/>
      <dgm:spPr/>
      <dgm:t>
        <a:bodyPr/>
        <a:lstStyle/>
        <a:p>
          <a:endParaRPr lang="it-IT"/>
        </a:p>
      </dgm:t>
    </dgm:pt>
    <dgm:pt modelId="{A513F0E7-4549-B04C-9FB6-57538934EA3F}" type="sibTrans" cxnId="{D076C5E2-71CF-7843-A1BD-A0321E8823F5}">
      <dgm:prSet/>
      <dgm:spPr/>
      <dgm:t>
        <a:bodyPr/>
        <a:lstStyle/>
        <a:p>
          <a:endParaRPr lang="it-IT"/>
        </a:p>
      </dgm:t>
    </dgm:pt>
    <dgm:pt modelId="{3EEAA9E4-D6C4-444C-8256-F89B330B8363}">
      <dgm:prSet phldrT="[Testo]"/>
      <dgm:spPr/>
      <dgm:t>
        <a:bodyPr/>
        <a:lstStyle/>
        <a:p>
          <a:r>
            <a:rPr lang="it-IT" dirty="0" err="1" smtClean="0"/>
            <a:t>Disadvantages</a:t>
          </a:r>
          <a:endParaRPr lang="it-IT" dirty="0"/>
        </a:p>
      </dgm:t>
    </dgm:pt>
    <dgm:pt modelId="{2214F7AE-884E-0940-8BA5-B6B2EC05463B}" type="parTrans" cxnId="{B7C42CB8-3381-6C48-AC48-F096461A68C4}">
      <dgm:prSet/>
      <dgm:spPr/>
      <dgm:t>
        <a:bodyPr/>
        <a:lstStyle/>
        <a:p>
          <a:endParaRPr lang="it-IT"/>
        </a:p>
      </dgm:t>
    </dgm:pt>
    <dgm:pt modelId="{63E6E6C4-9F83-D244-A9CC-BF174241BF84}" type="sibTrans" cxnId="{B7C42CB8-3381-6C48-AC48-F096461A68C4}">
      <dgm:prSet/>
      <dgm:spPr/>
      <dgm:t>
        <a:bodyPr/>
        <a:lstStyle/>
        <a:p>
          <a:endParaRPr lang="it-IT"/>
        </a:p>
      </dgm:t>
    </dgm:pt>
    <dgm:pt modelId="{E0F2D077-6960-DA40-B312-866825BF4E4E}">
      <dgm:prSet phldrT="[Testo]"/>
      <dgm:spPr/>
      <dgm:t>
        <a:bodyPr/>
        <a:lstStyle/>
        <a:p>
          <a:r>
            <a:rPr lang="it-IT" dirty="0" err="1" smtClean="0"/>
            <a:t>Cost</a:t>
          </a:r>
          <a:endParaRPr lang="it-IT" dirty="0"/>
        </a:p>
      </dgm:t>
    </dgm:pt>
    <dgm:pt modelId="{FCDFEE8D-83B5-0848-9075-1D1B62483D8D}" type="parTrans" cxnId="{8AF45B5D-DBE5-494E-9319-512E0197676B}">
      <dgm:prSet/>
      <dgm:spPr/>
      <dgm:t>
        <a:bodyPr/>
        <a:lstStyle/>
        <a:p>
          <a:endParaRPr lang="it-IT"/>
        </a:p>
      </dgm:t>
    </dgm:pt>
    <dgm:pt modelId="{C7D415F4-1803-3E4C-B741-ACE871F05917}" type="sibTrans" cxnId="{8AF45B5D-DBE5-494E-9319-512E0197676B}">
      <dgm:prSet/>
      <dgm:spPr/>
      <dgm:t>
        <a:bodyPr/>
        <a:lstStyle/>
        <a:p>
          <a:endParaRPr lang="it-IT"/>
        </a:p>
      </dgm:t>
    </dgm:pt>
    <dgm:pt modelId="{7CA7BFCD-2E9B-8142-9923-DEC06D7DCF91}">
      <dgm:prSet phldrT="[Testo]"/>
      <dgm:spPr/>
      <dgm:t>
        <a:bodyPr/>
        <a:lstStyle/>
        <a:p>
          <a:r>
            <a:rPr lang="it-IT" dirty="0" err="1" smtClean="0"/>
            <a:t>Fragility</a:t>
          </a:r>
          <a:endParaRPr lang="it-IT" dirty="0"/>
        </a:p>
      </dgm:t>
    </dgm:pt>
    <dgm:pt modelId="{6AFA0E1A-136B-B84C-A636-11D01094EFEE}" type="parTrans" cxnId="{6AB7D896-01D3-2B4E-A99D-FE8641E09BDF}">
      <dgm:prSet/>
      <dgm:spPr/>
      <dgm:t>
        <a:bodyPr/>
        <a:lstStyle/>
        <a:p>
          <a:endParaRPr lang="it-IT"/>
        </a:p>
      </dgm:t>
    </dgm:pt>
    <dgm:pt modelId="{23C003A5-A218-8545-ADB6-5CF5297C9087}" type="sibTrans" cxnId="{6AB7D896-01D3-2B4E-A99D-FE8641E09BDF}">
      <dgm:prSet/>
      <dgm:spPr/>
      <dgm:t>
        <a:bodyPr/>
        <a:lstStyle/>
        <a:p>
          <a:endParaRPr lang="it-IT"/>
        </a:p>
      </dgm:t>
    </dgm:pt>
    <dgm:pt modelId="{D8BE78D1-5476-504D-8C01-192107D781BE}">
      <dgm:prSet phldrT="[Testo]"/>
      <dgm:spPr/>
      <dgm:t>
        <a:bodyPr/>
        <a:lstStyle/>
        <a:p>
          <a:r>
            <a:rPr lang="it-IT" dirty="0" err="1" smtClean="0"/>
            <a:t>Specialized</a:t>
          </a:r>
          <a:r>
            <a:rPr lang="it-IT" dirty="0" smtClean="0"/>
            <a:t> hardware</a:t>
          </a:r>
          <a:endParaRPr lang="it-IT" dirty="0"/>
        </a:p>
      </dgm:t>
    </dgm:pt>
    <dgm:pt modelId="{65563287-3E17-7143-A79F-DE30FD94A4C3}" type="parTrans" cxnId="{600F4601-0FF8-7D4C-9BFC-9AB844F57BFB}">
      <dgm:prSet/>
      <dgm:spPr/>
      <dgm:t>
        <a:bodyPr/>
        <a:lstStyle/>
        <a:p>
          <a:endParaRPr lang="it-IT"/>
        </a:p>
      </dgm:t>
    </dgm:pt>
    <dgm:pt modelId="{FC39581A-3FC9-DA42-A96D-B6F791BF4C13}" type="sibTrans" cxnId="{600F4601-0FF8-7D4C-9BFC-9AB844F57BFB}">
      <dgm:prSet/>
      <dgm:spPr/>
      <dgm:t>
        <a:bodyPr/>
        <a:lstStyle/>
        <a:p>
          <a:endParaRPr lang="it-IT"/>
        </a:p>
      </dgm:t>
    </dgm:pt>
    <dgm:pt modelId="{A4D9FED7-9135-F74B-B469-6EBDA2C3D094}" type="pres">
      <dgm:prSet presAssocID="{EE4FA205-BCEC-C444-9B60-723B830615C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22415BF9-5C64-934C-BF03-8D0F0D823469}" type="pres">
      <dgm:prSet presAssocID="{B4B76FAC-FCB8-CA4B-AE86-3E6E8293C6A2}" presName="linNode" presStyleCnt="0"/>
      <dgm:spPr/>
    </dgm:pt>
    <dgm:pt modelId="{84B49087-62EF-274C-8B08-BB9F897B22E7}" type="pres">
      <dgm:prSet presAssocID="{B4B76FAC-FCB8-CA4B-AE86-3E6E8293C6A2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1AADABC-BE4D-4B46-85F2-5DFEC831BB63}" type="pres">
      <dgm:prSet presAssocID="{B4B76FAC-FCB8-CA4B-AE86-3E6E8293C6A2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4ED30DD-DAA3-CD44-9D0A-3B685AFA9DE6}" type="pres">
      <dgm:prSet presAssocID="{59904A36-8587-DC47-A7C7-CA79A274F331}" presName="sp" presStyleCnt="0"/>
      <dgm:spPr/>
    </dgm:pt>
    <dgm:pt modelId="{08F5F13A-8310-0C4C-BCC6-EB386446315B}" type="pres">
      <dgm:prSet presAssocID="{3EEAA9E4-D6C4-444C-8256-F89B330B8363}" presName="linNode" presStyleCnt="0"/>
      <dgm:spPr/>
    </dgm:pt>
    <dgm:pt modelId="{9BCB0BA3-53B1-EE42-BADB-893E6C0C6209}" type="pres">
      <dgm:prSet presAssocID="{3EEAA9E4-D6C4-444C-8256-F89B330B8363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F2A131F-C629-C645-9900-D67F8CA5E7E4}" type="pres">
      <dgm:prSet presAssocID="{3EEAA9E4-D6C4-444C-8256-F89B330B8363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A22CB91D-1C0C-4048-ACF2-A3268A43909A}" type="presOf" srcId="{EE4FA205-BCEC-C444-9B60-723B830615C4}" destId="{A4D9FED7-9135-F74B-B469-6EBDA2C3D094}" srcOrd="0" destOrd="0" presId="urn:microsoft.com/office/officeart/2005/8/layout/vList5"/>
    <dgm:cxn modelId="{502348DD-32D5-AC4F-A117-82841291A4A8}" type="presOf" srcId="{D8BE78D1-5476-504D-8C01-192107D781BE}" destId="{DF2A131F-C629-C645-9900-D67F8CA5E7E4}" srcOrd="0" destOrd="2" presId="urn:microsoft.com/office/officeart/2005/8/layout/vList5"/>
    <dgm:cxn modelId="{600F4601-0FF8-7D4C-9BFC-9AB844F57BFB}" srcId="{3EEAA9E4-D6C4-444C-8256-F89B330B8363}" destId="{D8BE78D1-5476-504D-8C01-192107D781BE}" srcOrd="2" destOrd="0" parTransId="{65563287-3E17-7143-A79F-DE30FD94A4C3}" sibTransId="{FC39581A-3FC9-DA42-A96D-B6F791BF4C13}"/>
    <dgm:cxn modelId="{051DA082-5A5B-2A4A-8B97-E990D3DBBC02}" type="presOf" srcId="{3EEAA9E4-D6C4-444C-8256-F89B330B8363}" destId="{9BCB0BA3-53B1-EE42-BADB-893E6C0C6209}" srcOrd="0" destOrd="0" presId="urn:microsoft.com/office/officeart/2005/8/layout/vList5"/>
    <dgm:cxn modelId="{D076C5E2-71CF-7843-A1BD-A0321E8823F5}" srcId="{B4B76FAC-FCB8-CA4B-AE86-3E6E8293C6A2}" destId="{E6BD031D-39DA-7241-9089-7316D9066B6A}" srcOrd="1" destOrd="0" parTransId="{9219C078-F932-0D42-BA4E-13FDE9F1FBAE}" sibTransId="{A513F0E7-4549-B04C-9FB6-57538934EA3F}"/>
    <dgm:cxn modelId="{B7C42CB8-3381-6C48-AC48-F096461A68C4}" srcId="{EE4FA205-BCEC-C444-9B60-723B830615C4}" destId="{3EEAA9E4-D6C4-444C-8256-F89B330B8363}" srcOrd="1" destOrd="0" parTransId="{2214F7AE-884E-0940-8BA5-B6B2EC05463B}" sibTransId="{63E6E6C4-9F83-D244-A9CC-BF174241BF84}"/>
    <dgm:cxn modelId="{3D4EB454-3C2B-3E4F-9402-F9EB930FEBA8}" type="presOf" srcId="{7CA7BFCD-2E9B-8142-9923-DEC06D7DCF91}" destId="{DF2A131F-C629-C645-9900-D67F8CA5E7E4}" srcOrd="0" destOrd="1" presId="urn:microsoft.com/office/officeart/2005/8/layout/vList5"/>
    <dgm:cxn modelId="{15480705-94FC-784C-88A5-7800ECE3F815}" type="presOf" srcId="{0E256782-B2ED-9143-8193-E01F28DE7D9F}" destId="{A1AADABC-BE4D-4B46-85F2-5DFEC831BB63}" srcOrd="0" destOrd="0" presId="urn:microsoft.com/office/officeart/2005/8/layout/vList5"/>
    <dgm:cxn modelId="{B1FCA6CF-55BF-F440-92D8-C35F419CA848}" type="presOf" srcId="{E0F2D077-6960-DA40-B312-866825BF4E4E}" destId="{DF2A131F-C629-C645-9900-D67F8CA5E7E4}" srcOrd="0" destOrd="0" presId="urn:microsoft.com/office/officeart/2005/8/layout/vList5"/>
    <dgm:cxn modelId="{315808D5-2FAB-1941-92CE-BEE1255385F8}" srcId="{B4B76FAC-FCB8-CA4B-AE86-3E6E8293C6A2}" destId="{0E256782-B2ED-9143-8193-E01F28DE7D9F}" srcOrd="0" destOrd="0" parTransId="{B2DD2A3A-967B-3D4B-8ABF-F8F229BB45FA}" sibTransId="{E4571FEB-2014-A84C-B6C0-CACE77574596}"/>
    <dgm:cxn modelId="{3F86A2BF-5BDF-C646-A10C-E001D6243D37}" type="presOf" srcId="{E6BD031D-39DA-7241-9089-7316D9066B6A}" destId="{A1AADABC-BE4D-4B46-85F2-5DFEC831BB63}" srcOrd="0" destOrd="1" presId="urn:microsoft.com/office/officeart/2005/8/layout/vList5"/>
    <dgm:cxn modelId="{B2DF9805-0344-0944-B8D8-65552B356B44}" type="presOf" srcId="{B4B76FAC-FCB8-CA4B-AE86-3E6E8293C6A2}" destId="{84B49087-62EF-274C-8B08-BB9F897B22E7}" srcOrd="0" destOrd="0" presId="urn:microsoft.com/office/officeart/2005/8/layout/vList5"/>
    <dgm:cxn modelId="{831DF9D5-2033-934D-98F5-396D4D03A796}" srcId="{EE4FA205-BCEC-C444-9B60-723B830615C4}" destId="{B4B76FAC-FCB8-CA4B-AE86-3E6E8293C6A2}" srcOrd="0" destOrd="0" parTransId="{3FAF47B8-31D3-5D42-8B80-8932D62BC118}" sibTransId="{59904A36-8587-DC47-A7C7-CA79A274F331}"/>
    <dgm:cxn modelId="{6AB7D896-01D3-2B4E-A99D-FE8641E09BDF}" srcId="{3EEAA9E4-D6C4-444C-8256-F89B330B8363}" destId="{7CA7BFCD-2E9B-8142-9923-DEC06D7DCF91}" srcOrd="1" destOrd="0" parTransId="{6AFA0E1A-136B-B84C-A636-11D01094EFEE}" sibTransId="{23C003A5-A218-8545-ADB6-5CF5297C9087}"/>
    <dgm:cxn modelId="{8AF45B5D-DBE5-494E-9319-512E0197676B}" srcId="{3EEAA9E4-D6C4-444C-8256-F89B330B8363}" destId="{E0F2D077-6960-DA40-B312-866825BF4E4E}" srcOrd="0" destOrd="0" parTransId="{FCDFEE8D-83B5-0848-9075-1D1B62483D8D}" sibTransId="{C7D415F4-1803-3E4C-B741-ACE871F05917}"/>
    <dgm:cxn modelId="{6B80D2C7-4898-EC43-88B0-95C06A99979C}" type="presParOf" srcId="{A4D9FED7-9135-F74B-B469-6EBDA2C3D094}" destId="{22415BF9-5C64-934C-BF03-8D0F0D823469}" srcOrd="0" destOrd="0" presId="urn:microsoft.com/office/officeart/2005/8/layout/vList5"/>
    <dgm:cxn modelId="{81ED698D-82E1-C841-814B-15671847EA20}" type="presParOf" srcId="{22415BF9-5C64-934C-BF03-8D0F0D823469}" destId="{84B49087-62EF-274C-8B08-BB9F897B22E7}" srcOrd="0" destOrd="0" presId="urn:microsoft.com/office/officeart/2005/8/layout/vList5"/>
    <dgm:cxn modelId="{59786E88-9433-C242-808D-B8192D34847A}" type="presParOf" srcId="{22415BF9-5C64-934C-BF03-8D0F0D823469}" destId="{A1AADABC-BE4D-4B46-85F2-5DFEC831BB63}" srcOrd="1" destOrd="0" presId="urn:microsoft.com/office/officeart/2005/8/layout/vList5"/>
    <dgm:cxn modelId="{3D4B27FC-1C26-AB4E-A1C0-7F4849C8D5E4}" type="presParOf" srcId="{A4D9FED7-9135-F74B-B469-6EBDA2C3D094}" destId="{74ED30DD-DAA3-CD44-9D0A-3B685AFA9DE6}" srcOrd="1" destOrd="0" presId="urn:microsoft.com/office/officeart/2005/8/layout/vList5"/>
    <dgm:cxn modelId="{64CCA4C4-C128-EC4D-8C54-63DE3E88FA7F}" type="presParOf" srcId="{A4D9FED7-9135-F74B-B469-6EBDA2C3D094}" destId="{08F5F13A-8310-0C4C-BCC6-EB386446315B}" srcOrd="2" destOrd="0" presId="urn:microsoft.com/office/officeart/2005/8/layout/vList5"/>
    <dgm:cxn modelId="{81158D40-A2FC-914E-B82D-EA4ED9FADE1A}" type="presParOf" srcId="{08F5F13A-8310-0C4C-BCC6-EB386446315B}" destId="{9BCB0BA3-53B1-EE42-BADB-893E6C0C6209}" srcOrd="0" destOrd="0" presId="urn:microsoft.com/office/officeart/2005/8/layout/vList5"/>
    <dgm:cxn modelId="{2B0398E7-059D-504E-9704-329C22E4FF2B}" type="presParOf" srcId="{08F5F13A-8310-0C4C-BCC6-EB386446315B}" destId="{DF2A131F-C629-C645-9900-D67F8CA5E7E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DF1F47-2958-134A-B2A6-7A1068370A9E}" type="doc">
      <dgm:prSet loTypeId="urn:microsoft.com/office/officeart/2005/8/layout/hList1" loCatId="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it-IT"/>
        </a:p>
      </dgm:t>
    </dgm:pt>
    <dgm:pt modelId="{A691B8FD-1774-124D-A9EF-1FE3973CB9F5}">
      <dgm:prSet phldrT="[Testo]" custT="1"/>
      <dgm:spPr/>
      <dgm:t>
        <a:bodyPr/>
        <a:lstStyle/>
        <a:p>
          <a:r>
            <a:rPr lang="it-IT" sz="5000" dirty="0" err="1" smtClean="0"/>
            <a:t>Advanatages</a:t>
          </a:r>
          <a:endParaRPr lang="it-IT" sz="5000" dirty="0"/>
        </a:p>
      </dgm:t>
    </dgm:pt>
    <dgm:pt modelId="{D951CBC6-9BA6-3144-B5F3-7F48B3C1D547}" type="parTrans" cxnId="{68D1B900-005E-614F-86F0-97EA52C33504}">
      <dgm:prSet/>
      <dgm:spPr/>
      <dgm:t>
        <a:bodyPr/>
        <a:lstStyle/>
        <a:p>
          <a:endParaRPr lang="it-IT"/>
        </a:p>
      </dgm:t>
    </dgm:pt>
    <dgm:pt modelId="{CCAB18EE-D3EA-B94C-B8B1-F96DB5CE4568}" type="sibTrans" cxnId="{68D1B900-005E-614F-86F0-97EA52C33504}">
      <dgm:prSet/>
      <dgm:spPr/>
      <dgm:t>
        <a:bodyPr/>
        <a:lstStyle/>
        <a:p>
          <a:endParaRPr lang="it-IT"/>
        </a:p>
      </dgm:t>
    </dgm:pt>
    <dgm:pt modelId="{E55F39F8-90A0-7243-ADFD-4920E6EF3FCF}">
      <dgm:prSet phldrT="[Testo]"/>
      <dgm:spPr/>
      <dgm:t>
        <a:bodyPr/>
        <a:lstStyle/>
        <a:p>
          <a:r>
            <a:rPr lang="it-IT" dirty="0" err="1" smtClean="0"/>
            <a:t>Cost</a:t>
          </a:r>
          <a:endParaRPr lang="it-IT" dirty="0"/>
        </a:p>
      </dgm:t>
    </dgm:pt>
    <dgm:pt modelId="{F9A94BA7-C9EB-E746-B27C-223B2728E2F9}" type="parTrans" cxnId="{E3236E48-F84B-2549-BC20-9B9B367EB421}">
      <dgm:prSet/>
      <dgm:spPr/>
      <dgm:t>
        <a:bodyPr/>
        <a:lstStyle/>
        <a:p>
          <a:endParaRPr lang="it-IT"/>
        </a:p>
      </dgm:t>
    </dgm:pt>
    <dgm:pt modelId="{DE1B267B-683E-DB4A-B205-6DDD6FD30AC8}" type="sibTrans" cxnId="{E3236E48-F84B-2549-BC20-9B9B367EB421}">
      <dgm:prSet/>
      <dgm:spPr/>
      <dgm:t>
        <a:bodyPr/>
        <a:lstStyle/>
        <a:p>
          <a:endParaRPr lang="it-IT"/>
        </a:p>
      </dgm:t>
    </dgm:pt>
    <dgm:pt modelId="{EB5DD8B8-72E8-ED4C-AEA9-0B875C7CFC40}">
      <dgm:prSet phldrT="[Testo]"/>
      <dgm:spPr/>
      <dgm:t>
        <a:bodyPr/>
        <a:lstStyle/>
        <a:p>
          <a:r>
            <a:rPr lang="it-IT" dirty="0" err="1" smtClean="0"/>
            <a:t>Universality</a:t>
          </a:r>
          <a:endParaRPr lang="it-IT" dirty="0"/>
        </a:p>
      </dgm:t>
    </dgm:pt>
    <dgm:pt modelId="{5684DD32-19AF-B54A-A2F8-EE4F8EDCFCFC}" type="parTrans" cxnId="{D3965B1C-6C18-0548-BC6D-570203377ED0}">
      <dgm:prSet/>
      <dgm:spPr/>
      <dgm:t>
        <a:bodyPr/>
        <a:lstStyle/>
        <a:p>
          <a:endParaRPr lang="it-IT"/>
        </a:p>
      </dgm:t>
    </dgm:pt>
    <dgm:pt modelId="{28A6847C-C64E-4346-96DC-DF365E7197CA}" type="sibTrans" cxnId="{D3965B1C-6C18-0548-BC6D-570203377ED0}">
      <dgm:prSet/>
      <dgm:spPr/>
      <dgm:t>
        <a:bodyPr/>
        <a:lstStyle/>
        <a:p>
          <a:endParaRPr lang="it-IT"/>
        </a:p>
      </dgm:t>
    </dgm:pt>
    <dgm:pt modelId="{8366878C-9BEA-D64B-A38C-AA1973A20C65}">
      <dgm:prSet phldrT="[Testo]"/>
      <dgm:spPr/>
      <dgm:t>
        <a:bodyPr/>
        <a:lstStyle/>
        <a:p>
          <a:r>
            <a:rPr lang="it-IT" dirty="0" err="1" smtClean="0"/>
            <a:t>Disadvantages</a:t>
          </a:r>
          <a:endParaRPr lang="it-IT" dirty="0"/>
        </a:p>
      </dgm:t>
    </dgm:pt>
    <dgm:pt modelId="{ACE24638-60DA-DE47-B1CE-3CCB176F7812}" type="parTrans" cxnId="{8D8D61E0-0724-884B-8FE2-F3BD9C2B3C0D}">
      <dgm:prSet/>
      <dgm:spPr/>
      <dgm:t>
        <a:bodyPr/>
        <a:lstStyle/>
        <a:p>
          <a:endParaRPr lang="it-IT"/>
        </a:p>
      </dgm:t>
    </dgm:pt>
    <dgm:pt modelId="{525A7D32-0A8B-4B46-91D1-6A9F1053EBB3}" type="sibTrans" cxnId="{8D8D61E0-0724-884B-8FE2-F3BD9C2B3C0D}">
      <dgm:prSet/>
      <dgm:spPr/>
      <dgm:t>
        <a:bodyPr/>
        <a:lstStyle/>
        <a:p>
          <a:endParaRPr lang="it-IT"/>
        </a:p>
      </dgm:t>
    </dgm:pt>
    <dgm:pt modelId="{8E9D456D-1E49-A14A-A9B2-7E2DF4632361}">
      <dgm:prSet phldrT="[Testo]"/>
      <dgm:spPr/>
      <dgm:t>
        <a:bodyPr/>
        <a:lstStyle/>
        <a:p>
          <a:r>
            <a:rPr lang="it-IT" dirty="0" smtClean="0"/>
            <a:t>Security</a:t>
          </a:r>
          <a:endParaRPr lang="it-IT" dirty="0"/>
        </a:p>
      </dgm:t>
    </dgm:pt>
    <dgm:pt modelId="{9DA4FFFA-C0E9-B040-B757-B0C6C8A8D704}" type="parTrans" cxnId="{FFB59A9F-913B-0649-991A-AD41E80DB8C1}">
      <dgm:prSet/>
      <dgm:spPr/>
      <dgm:t>
        <a:bodyPr/>
        <a:lstStyle/>
        <a:p>
          <a:endParaRPr lang="it-IT"/>
        </a:p>
      </dgm:t>
    </dgm:pt>
    <dgm:pt modelId="{0C26D3AB-3C24-0942-A46E-6E8C4E4D3D56}" type="sibTrans" cxnId="{FFB59A9F-913B-0649-991A-AD41E80DB8C1}">
      <dgm:prSet/>
      <dgm:spPr/>
      <dgm:t>
        <a:bodyPr/>
        <a:lstStyle/>
        <a:p>
          <a:endParaRPr lang="it-IT"/>
        </a:p>
      </dgm:t>
    </dgm:pt>
    <dgm:pt modelId="{18012881-17B8-2A48-AC1B-680843C2303D}" type="pres">
      <dgm:prSet presAssocID="{0CDF1F47-2958-134A-B2A6-7A1068370A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F724AB9B-4C2C-4B47-8208-36FA83FD2837}" type="pres">
      <dgm:prSet presAssocID="{A691B8FD-1774-124D-A9EF-1FE3973CB9F5}" presName="composite" presStyleCnt="0"/>
      <dgm:spPr/>
    </dgm:pt>
    <dgm:pt modelId="{5B74772E-7527-D64A-9020-822BB7E0DD01}" type="pres">
      <dgm:prSet presAssocID="{A691B8FD-1774-124D-A9EF-1FE3973CB9F5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B6DF530-7080-5849-BD64-7AFB9838FEF3}" type="pres">
      <dgm:prSet presAssocID="{A691B8FD-1774-124D-A9EF-1FE3973CB9F5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1DC4671-D8DF-964F-9756-9470CF6DD983}" type="pres">
      <dgm:prSet presAssocID="{CCAB18EE-D3EA-B94C-B8B1-F96DB5CE4568}" presName="space" presStyleCnt="0"/>
      <dgm:spPr/>
    </dgm:pt>
    <dgm:pt modelId="{BABF2F24-7F4A-8540-BC3C-6693E349C7C8}" type="pres">
      <dgm:prSet presAssocID="{8366878C-9BEA-D64B-A38C-AA1973A20C65}" presName="composite" presStyleCnt="0"/>
      <dgm:spPr/>
    </dgm:pt>
    <dgm:pt modelId="{207E4DE3-CEE9-CB4B-8034-A5A6C88A6E2A}" type="pres">
      <dgm:prSet presAssocID="{8366878C-9BEA-D64B-A38C-AA1973A20C65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D8C7F7C-61A8-BA4A-9FD1-A495BF6DE96B}" type="pres">
      <dgm:prSet presAssocID="{8366878C-9BEA-D64B-A38C-AA1973A20C65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D3965B1C-6C18-0548-BC6D-570203377ED0}" srcId="{A691B8FD-1774-124D-A9EF-1FE3973CB9F5}" destId="{EB5DD8B8-72E8-ED4C-AEA9-0B875C7CFC40}" srcOrd="1" destOrd="0" parTransId="{5684DD32-19AF-B54A-A2F8-EE4F8EDCFCFC}" sibTransId="{28A6847C-C64E-4346-96DC-DF365E7197CA}"/>
    <dgm:cxn modelId="{8B9F1DC3-8B85-D942-BFF7-86B9919C1FF3}" type="presOf" srcId="{E55F39F8-90A0-7243-ADFD-4920E6EF3FCF}" destId="{CB6DF530-7080-5849-BD64-7AFB9838FEF3}" srcOrd="0" destOrd="0" presId="urn:microsoft.com/office/officeart/2005/8/layout/hList1"/>
    <dgm:cxn modelId="{6C6A02C5-6562-284A-A7DA-05AD0925DDEF}" type="presOf" srcId="{8E9D456D-1E49-A14A-A9B2-7E2DF4632361}" destId="{3D8C7F7C-61A8-BA4A-9FD1-A495BF6DE96B}" srcOrd="0" destOrd="0" presId="urn:microsoft.com/office/officeart/2005/8/layout/hList1"/>
    <dgm:cxn modelId="{DA7E0EA3-ACB3-554D-800C-2456A81B6912}" type="presOf" srcId="{EB5DD8B8-72E8-ED4C-AEA9-0B875C7CFC40}" destId="{CB6DF530-7080-5849-BD64-7AFB9838FEF3}" srcOrd="0" destOrd="1" presId="urn:microsoft.com/office/officeart/2005/8/layout/hList1"/>
    <dgm:cxn modelId="{A036BBD0-8059-294F-95A0-23B88C69C37B}" type="presOf" srcId="{A691B8FD-1774-124D-A9EF-1FE3973CB9F5}" destId="{5B74772E-7527-D64A-9020-822BB7E0DD01}" srcOrd="0" destOrd="0" presId="urn:microsoft.com/office/officeart/2005/8/layout/hList1"/>
    <dgm:cxn modelId="{A4FC260C-9391-6642-ADCF-B0AEF3F2AFF0}" type="presOf" srcId="{8366878C-9BEA-D64B-A38C-AA1973A20C65}" destId="{207E4DE3-CEE9-CB4B-8034-A5A6C88A6E2A}" srcOrd="0" destOrd="0" presId="urn:microsoft.com/office/officeart/2005/8/layout/hList1"/>
    <dgm:cxn modelId="{68D1B900-005E-614F-86F0-97EA52C33504}" srcId="{0CDF1F47-2958-134A-B2A6-7A1068370A9E}" destId="{A691B8FD-1774-124D-A9EF-1FE3973CB9F5}" srcOrd="0" destOrd="0" parTransId="{D951CBC6-9BA6-3144-B5F3-7F48B3C1D547}" sibTransId="{CCAB18EE-D3EA-B94C-B8B1-F96DB5CE4568}"/>
    <dgm:cxn modelId="{E3236E48-F84B-2549-BC20-9B9B367EB421}" srcId="{A691B8FD-1774-124D-A9EF-1FE3973CB9F5}" destId="{E55F39F8-90A0-7243-ADFD-4920E6EF3FCF}" srcOrd="0" destOrd="0" parTransId="{F9A94BA7-C9EB-E746-B27C-223B2728E2F9}" sibTransId="{DE1B267B-683E-DB4A-B205-6DDD6FD30AC8}"/>
    <dgm:cxn modelId="{8D8D61E0-0724-884B-8FE2-F3BD9C2B3C0D}" srcId="{0CDF1F47-2958-134A-B2A6-7A1068370A9E}" destId="{8366878C-9BEA-D64B-A38C-AA1973A20C65}" srcOrd="1" destOrd="0" parTransId="{ACE24638-60DA-DE47-B1CE-3CCB176F7812}" sibTransId="{525A7D32-0A8B-4B46-91D1-6A9F1053EBB3}"/>
    <dgm:cxn modelId="{788FC077-4F0E-E443-90B0-D4A91B64C967}" type="presOf" srcId="{0CDF1F47-2958-134A-B2A6-7A1068370A9E}" destId="{18012881-17B8-2A48-AC1B-680843C2303D}" srcOrd="0" destOrd="0" presId="urn:microsoft.com/office/officeart/2005/8/layout/hList1"/>
    <dgm:cxn modelId="{FFB59A9F-913B-0649-991A-AD41E80DB8C1}" srcId="{8366878C-9BEA-D64B-A38C-AA1973A20C65}" destId="{8E9D456D-1E49-A14A-A9B2-7E2DF4632361}" srcOrd="0" destOrd="0" parTransId="{9DA4FFFA-C0E9-B040-B757-B0C6C8A8D704}" sibTransId="{0C26D3AB-3C24-0942-A46E-6E8C4E4D3D56}"/>
    <dgm:cxn modelId="{5401BA7A-63AE-894F-9686-4A5410752AC7}" type="presParOf" srcId="{18012881-17B8-2A48-AC1B-680843C2303D}" destId="{F724AB9B-4C2C-4B47-8208-36FA83FD2837}" srcOrd="0" destOrd="0" presId="urn:microsoft.com/office/officeart/2005/8/layout/hList1"/>
    <dgm:cxn modelId="{A90C9DD3-17D3-5E43-A4D8-0834BD4AD76E}" type="presParOf" srcId="{F724AB9B-4C2C-4B47-8208-36FA83FD2837}" destId="{5B74772E-7527-D64A-9020-822BB7E0DD01}" srcOrd="0" destOrd="0" presId="urn:microsoft.com/office/officeart/2005/8/layout/hList1"/>
    <dgm:cxn modelId="{85581DE5-263E-3A42-9248-21688D14E6BC}" type="presParOf" srcId="{F724AB9B-4C2C-4B47-8208-36FA83FD2837}" destId="{CB6DF530-7080-5849-BD64-7AFB9838FEF3}" srcOrd="1" destOrd="0" presId="urn:microsoft.com/office/officeart/2005/8/layout/hList1"/>
    <dgm:cxn modelId="{21D03642-03BA-5741-93CA-23AF4EFAB2C0}" type="presParOf" srcId="{18012881-17B8-2A48-AC1B-680843C2303D}" destId="{A1DC4671-D8DF-964F-9756-9470CF6DD983}" srcOrd="1" destOrd="0" presId="urn:microsoft.com/office/officeart/2005/8/layout/hList1"/>
    <dgm:cxn modelId="{3E68CEEB-1768-E245-86FB-949579A5B41D}" type="presParOf" srcId="{18012881-17B8-2A48-AC1B-680843C2303D}" destId="{BABF2F24-7F4A-8540-BC3C-6693E349C7C8}" srcOrd="2" destOrd="0" presId="urn:microsoft.com/office/officeart/2005/8/layout/hList1"/>
    <dgm:cxn modelId="{D536C656-61ED-8042-B2EB-401F2ACFA52D}" type="presParOf" srcId="{BABF2F24-7F4A-8540-BC3C-6693E349C7C8}" destId="{207E4DE3-CEE9-CB4B-8034-A5A6C88A6E2A}" srcOrd="0" destOrd="0" presId="urn:microsoft.com/office/officeart/2005/8/layout/hList1"/>
    <dgm:cxn modelId="{BAD6FF3B-114E-7144-BCDD-BB022669138D}" type="presParOf" srcId="{BABF2F24-7F4A-8540-BC3C-6693E349C7C8}" destId="{3D8C7F7C-61A8-BA4A-9FD1-A495BF6DE96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C02BDA2-9687-1549-B1D4-2C7C77B494F6}" type="doc">
      <dgm:prSet loTypeId="urn:microsoft.com/office/officeart/2005/8/layout/vList5" loCatId="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it-IT"/>
        </a:p>
      </dgm:t>
    </dgm:pt>
    <dgm:pt modelId="{4B03967A-3056-4548-B33A-0DE6541E7BE3}">
      <dgm:prSet phldrT="[Testo]"/>
      <dgm:spPr/>
      <dgm:t>
        <a:bodyPr/>
        <a:lstStyle/>
        <a:p>
          <a:r>
            <a:rPr lang="it-IT" dirty="0" err="1" smtClean="0"/>
            <a:t>Advantages</a:t>
          </a:r>
          <a:endParaRPr lang="it-IT" dirty="0"/>
        </a:p>
      </dgm:t>
    </dgm:pt>
    <dgm:pt modelId="{2C32A59B-8D9C-DA44-A26C-A272AC4CC651}" type="parTrans" cxnId="{B32D5FB2-82DD-8443-9B4A-74B7DC6CDAB5}">
      <dgm:prSet/>
      <dgm:spPr/>
      <dgm:t>
        <a:bodyPr/>
        <a:lstStyle/>
        <a:p>
          <a:endParaRPr lang="it-IT"/>
        </a:p>
      </dgm:t>
    </dgm:pt>
    <dgm:pt modelId="{427A4BB4-7D01-394B-A3DA-A6152ACC9E7B}" type="sibTrans" cxnId="{B32D5FB2-82DD-8443-9B4A-74B7DC6CDAB5}">
      <dgm:prSet/>
      <dgm:spPr/>
      <dgm:t>
        <a:bodyPr/>
        <a:lstStyle/>
        <a:p>
          <a:endParaRPr lang="it-IT"/>
        </a:p>
      </dgm:t>
    </dgm:pt>
    <dgm:pt modelId="{47247649-5A1B-1F44-9AB5-44BEAA012158}">
      <dgm:prSet phldrT="[Testo]"/>
      <dgm:spPr/>
      <dgm:t>
        <a:bodyPr/>
        <a:lstStyle/>
        <a:p>
          <a:r>
            <a:rPr lang="it-IT" dirty="0" smtClean="0"/>
            <a:t>Access</a:t>
          </a:r>
          <a:endParaRPr lang="it-IT" dirty="0"/>
        </a:p>
      </dgm:t>
    </dgm:pt>
    <dgm:pt modelId="{17FD52CF-E3F3-D447-A338-D475E00DCAF4}" type="parTrans" cxnId="{7863149E-99AA-F241-B60B-5EEB36AB39E0}">
      <dgm:prSet/>
      <dgm:spPr/>
      <dgm:t>
        <a:bodyPr/>
        <a:lstStyle/>
        <a:p>
          <a:endParaRPr lang="it-IT"/>
        </a:p>
      </dgm:t>
    </dgm:pt>
    <dgm:pt modelId="{B469BCEF-2DF2-A04B-84A2-2F68A521889A}" type="sibTrans" cxnId="{7863149E-99AA-F241-B60B-5EEB36AB39E0}">
      <dgm:prSet/>
      <dgm:spPr/>
      <dgm:t>
        <a:bodyPr/>
        <a:lstStyle/>
        <a:p>
          <a:endParaRPr lang="it-IT"/>
        </a:p>
      </dgm:t>
    </dgm:pt>
    <dgm:pt modelId="{2734D42D-EDBF-3543-B3EF-459805E36999}">
      <dgm:prSet phldrT="[Testo]"/>
      <dgm:spPr/>
      <dgm:t>
        <a:bodyPr/>
        <a:lstStyle/>
        <a:p>
          <a:r>
            <a:rPr lang="it-IT" dirty="0" smtClean="0"/>
            <a:t>Security</a:t>
          </a:r>
          <a:endParaRPr lang="it-IT" dirty="0"/>
        </a:p>
      </dgm:t>
    </dgm:pt>
    <dgm:pt modelId="{F6475B76-C4BA-8248-A881-8585E79B8F29}" type="parTrans" cxnId="{6915680D-505C-884A-9104-7D109C1AEE91}">
      <dgm:prSet/>
      <dgm:spPr/>
      <dgm:t>
        <a:bodyPr/>
        <a:lstStyle/>
        <a:p>
          <a:endParaRPr lang="it-IT"/>
        </a:p>
      </dgm:t>
    </dgm:pt>
    <dgm:pt modelId="{8F4ACD4E-94DA-D34C-84E3-E5BD9E16878E}" type="sibTrans" cxnId="{6915680D-505C-884A-9104-7D109C1AEE91}">
      <dgm:prSet/>
      <dgm:spPr/>
      <dgm:t>
        <a:bodyPr/>
        <a:lstStyle/>
        <a:p>
          <a:endParaRPr lang="it-IT"/>
        </a:p>
      </dgm:t>
    </dgm:pt>
    <dgm:pt modelId="{650A98A7-13D6-8443-B835-1AE149C06B87}">
      <dgm:prSet phldrT="[Testo]"/>
      <dgm:spPr/>
      <dgm:t>
        <a:bodyPr/>
        <a:lstStyle/>
        <a:p>
          <a:r>
            <a:rPr lang="it-IT" dirty="0" err="1" smtClean="0"/>
            <a:t>Disadvantage</a:t>
          </a:r>
          <a:endParaRPr lang="it-IT" dirty="0"/>
        </a:p>
      </dgm:t>
    </dgm:pt>
    <dgm:pt modelId="{2C2148A3-5431-7B4C-8091-8F2E100E0FE4}" type="parTrans" cxnId="{23547957-4ABF-DF46-AAA2-73487D71DF85}">
      <dgm:prSet/>
      <dgm:spPr/>
      <dgm:t>
        <a:bodyPr/>
        <a:lstStyle/>
        <a:p>
          <a:endParaRPr lang="it-IT"/>
        </a:p>
      </dgm:t>
    </dgm:pt>
    <dgm:pt modelId="{240F78E1-3C08-8945-B9F5-67EF280A0693}" type="sibTrans" cxnId="{23547957-4ABF-DF46-AAA2-73487D71DF85}">
      <dgm:prSet/>
      <dgm:spPr/>
      <dgm:t>
        <a:bodyPr/>
        <a:lstStyle/>
        <a:p>
          <a:endParaRPr lang="it-IT"/>
        </a:p>
      </dgm:t>
    </dgm:pt>
    <dgm:pt modelId="{F52EC56B-F758-F84E-8AA9-6DD10AB9FB70}">
      <dgm:prSet phldrT="[Testo]"/>
      <dgm:spPr/>
      <dgm:t>
        <a:bodyPr/>
        <a:lstStyle/>
        <a:p>
          <a:r>
            <a:rPr lang="it-IT" dirty="0" smtClean="0"/>
            <a:t>Connection </a:t>
          </a:r>
          <a:endParaRPr lang="it-IT" dirty="0"/>
        </a:p>
      </dgm:t>
    </dgm:pt>
    <dgm:pt modelId="{01251F70-6342-3E49-8679-500479E47023}" type="parTrans" cxnId="{DA7A6370-74A6-4C4B-BE53-B63AF78F3A1F}">
      <dgm:prSet/>
      <dgm:spPr/>
      <dgm:t>
        <a:bodyPr/>
        <a:lstStyle/>
        <a:p>
          <a:endParaRPr lang="it-IT"/>
        </a:p>
      </dgm:t>
    </dgm:pt>
    <dgm:pt modelId="{AAD75C8C-5BA5-634F-B220-93DE26A55511}" type="sibTrans" cxnId="{DA7A6370-74A6-4C4B-BE53-B63AF78F3A1F}">
      <dgm:prSet/>
      <dgm:spPr/>
      <dgm:t>
        <a:bodyPr/>
        <a:lstStyle/>
        <a:p>
          <a:endParaRPr lang="it-IT"/>
        </a:p>
      </dgm:t>
    </dgm:pt>
    <dgm:pt modelId="{EE7E51E0-CD48-0246-8268-CBDA8CA31B93}">
      <dgm:prSet phldrT="[Testo]"/>
      <dgm:spPr/>
      <dgm:t>
        <a:bodyPr/>
        <a:lstStyle/>
        <a:p>
          <a:r>
            <a:rPr lang="it-IT" dirty="0" err="1" smtClean="0"/>
            <a:t>Cost</a:t>
          </a:r>
          <a:endParaRPr lang="it-IT" dirty="0"/>
        </a:p>
      </dgm:t>
    </dgm:pt>
    <dgm:pt modelId="{63BFDE59-098B-8B40-9EC3-8061572A073B}" type="parTrans" cxnId="{D804A14B-4658-F94A-B787-9D446C4F633A}">
      <dgm:prSet/>
      <dgm:spPr/>
      <dgm:t>
        <a:bodyPr/>
        <a:lstStyle/>
        <a:p>
          <a:endParaRPr lang="it-IT"/>
        </a:p>
      </dgm:t>
    </dgm:pt>
    <dgm:pt modelId="{CA717BA8-8832-9B47-99DD-C3446961F4B2}" type="sibTrans" cxnId="{D804A14B-4658-F94A-B787-9D446C4F633A}">
      <dgm:prSet/>
      <dgm:spPr/>
      <dgm:t>
        <a:bodyPr/>
        <a:lstStyle/>
        <a:p>
          <a:endParaRPr lang="it-IT"/>
        </a:p>
      </dgm:t>
    </dgm:pt>
    <dgm:pt modelId="{881C6A2F-281E-2240-AE2E-9E4E2BD8507A}" type="pres">
      <dgm:prSet presAssocID="{AC02BDA2-9687-1549-B1D4-2C7C77B494F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0EF29318-6060-6540-8C78-75019AE9B79C}" type="pres">
      <dgm:prSet presAssocID="{4B03967A-3056-4548-B33A-0DE6541E7BE3}" presName="linNode" presStyleCnt="0"/>
      <dgm:spPr/>
    </dgm:pt>
    <dgm:pt modelId="{A4E0F77A-1A19-FD47-AC7D-AFEE050E5641}" type="pres">
      <dgm:prSet presAssocID="{4B03967A-3056-4548-B33A-0DE6541E7BE3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52A3941-EAFE-3845-BE4E-4638DD8B2BB1}" type="pres">
      <dgm:prSet presAssocID="{4B03967A-3056-4548-B33A-0DE6541E7BE3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5682E00-AEC7-264D-ACBC-B585F991DAE6}" type="pres">
      <dgm:prSet presAssocID="{427A4BB4-7D01-394B-A3DA-A6152ACC9E7B}" presName="sp" presStyleCnt="0"/>
      <dgm:spPr/>
    </dgm:pt>
    <dgm:pt modelId="{83BF932B-0C8D-F248-8AFD-F62F0060DE1B}" type="pres">
      <dgm:prSet presAssocID="{650A98A7-13D6-8443-B835-1AE149C06B87}" presName="linNode" presStyleCnt="0"/>
      <dgm:spPr/>
    </dgm:pt>
    <dgm:pt modelId="{DF827E99-7076-D645-92AF-2603B6B7B6B8}" type="pres">
      <dgm:prSet presAssocID="{650A98A7-13D6-8443-B835-1AE149C06B87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8062AF4-DB29-9747-B889-F5BB40D42EDF}" type="pres">
      <dgm:prSet presAssocID="{650A98A7-13D6-8443-B835-1AE149C06B87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8254C240-FA8C-5940-868F-681499BBACCF}" type="presOf" srcId="{650A98A7-13D6-8443-B835-1AE149C06B87}" destId="{DF827E99-7076-D645-92AF-2603B6B7B6B8}" srcOrd="0" destOrd="0" presId="urn:microsoft.com/office/officeart/2005/8/layout/vList5"/>
    <dgm:cxn modelId="{6DBDD67E-811F-694E-ACBA-5A1F79A0E201}" type="presOf" srcId="{F52EC56B-F758-F84E-8AA9-6DD10AB9FB70}" destId="{28062AF4-DB29-9747-B889-F5BB40D42EDF}" srcOrd="0" destOrd="0" presId="urn:microsoft.com/office/officeart/2005/8/layout/vList5"/>
    <dgm:cxn modelId="{0BCAFBB6-F1A7-3D4B-B3FF-513B5C64E4B7}" type="presOf" srcId="{47247649-5A1B-1F44-9AB5-44BEAA012158}" destId="{852A3941-EAFE-3845-BE4E-4638DD8B2BB1}" srcOrd="0" destOrd="0" presId="urn:microsoft.com/office/officeart/2005/8/layout/vList5"/>
    <dgm:cxn modelId="{587BE0F8-8136-1E48-8092-E98993591C35}" type="presOf" srcId="{4B03967A-3056-4548-B33A-0DE6541E7BE3}" destId="{A4E0F77A-1A19-FD47-AC7D-AFEE050E5641}" srcOrd="0" destOrd="0" presId="urn:microsoft.com/office/officeart/2005/8/layout/vList5"/>
    <dgm:cxn modelId="{D804A14B-4658-F94A-B787-9D446C4F633A}" srcId="{4B03967A-3056-4548-B33A-0DE6541E7BE3}" destId="{EE7E51E0-CD48-0246-8268-CBDA8CA31B93}" srcOrd="2" destOrd="0" parTransId="{63BFDE59-098B-8B40-9EC3-8061572A073B}" sibTransId="{CA717BA8-8832-9B47-99DD-C3446961F4B2}"/>
    <dgm:cxn modelId="{C2BE5A07-FC76-EB47-A9DD-A70F795B4969}" type="presOf" srcId="{2734D42D-EDBF-3543-B3EF-459805E36999}" destId="{852A3941-EAFE-3845-BE4E-4638DD8B2BB1}" srcOrd="0" destOrd="1" presId="urn:microsoft.com/office/officeart/2005/8/layout/vList5"/>
    <dgm:cxn modelId="{B32D5FB2-82DD-8443-9B4A-74B7DC6CDAB5}" srcId="{AC02BDA2-9687-1549-B1D4-2C7C77B494F6}" destId="{4B03967A-3056-4548-B33A-0DE6541E7BE3}" srcOrd="0" destOrd="0" parTransId="{2C32A59B-8D9C-DA44-A26C-A272AC4CC651}" sibTransId="{427A4BB4-7D01-394B-A3DA-A6152ACC9E7B}"/>
    <dgm:cxn modelId="{7863149E-99AA-F241-B60B-5EEB36AB39E0}" srcId="{4B03967A-3056-4548-B33A-0DE6541E7BE3}" destId="{47247649-5A1B-1F44-9AB5-44BEAA012158}" srcOrd="0" destOrd="0" parTransId="{17FD52CF-E3F3-D447-A338-D475E00DCAF4}" sibTransId="{B469BCEF-2DF2-A04B-84A2-2F68A521889A}"/>
    <dgm:cxn modelId="{23547957-4ABF-DF46-AAA2-73487D71DF85}" srcId="{AC02BDA2-9687-1549-B1D4-2C7C77B494F6}" destId="{650A98A7-13D6-8443-B835-1AE149C06B87}" srcOrd="1" destOrd="0" parTransId="{2C2148A3-5431-7B4C-8091-8F2E100E0FE4}" sibTransId="{240F78E1-3C08-8945-B9F5-67EF280A0693}"/>
    <dgm:cxn modelId="{87C409AF-2BBF-5D49-932D-ED77F49D6185}" type="presOf" srcId="{AC02BDA2-9687-1549-B1D4-2C7C77B494F6}" destId="{881C6A2F-281E-2240-AE2E-9E4E2BD8507A}" srcOrd="0" destOrd="0" presId="urn:microsoft.com/office/officeart/2005/8/layout/vList5"/>
    <dgm:cxn modelId="{DA7A6370-74A6-4C4B-BE53-B63AF78F3A1F}" srcId="{650A98A7-13D6-8443-B835-1AE149C06B87}" destId="{F52EC56B-F758-F84E-8AA9-6DD10AB9FB70}" srcOrd="0" destOrd="0" parTransId="{01251F70-6342-3E49-8679-500479E47023}" sibTransId="{AAD75C8C-5BA5-634F-B220-93DE26A55511}"/>
    <dgm:cxn modelId="{6915680D-505C-884A-9104-7D109C1AEE91}" srcId="{4B03967A-3056-4548-B33A-0DE6541E7BE3}" destId="{2734D42D-EDBF-3543-B3EF-459805E36999}" srcOrd="1" destOrd="0" parTransId="{F6475B76-C4BA-8248-A881-8585E79B8F29}" sibTransId="{8F4ACD4E-94DA-D34C-84E3-E5BD9E16878E}"/>
    <dgm:cxn modelId="{960B8C39-4B29-004D-A9FD-CE799D13F50A}" type="presOf" srcId="{EE7E51E0-CD48-0246-8268-CBDA8CA31B93}" destId="{852A3941-EAFE-3845-BE4E-4638DD8B2BB1}" srcOrd="0" destOrd="2" presId="urn:microsoft.com/office/officeart/2005/8/layout/vList5"/>
    <dgm:cxn modelId="{36EC627F-099F-5043-88B1-06D1C98A7483}" type="presParOf" srcId="{881C6A2F-281E-2240-AE2E-9E4E2BD8507A}" destId="{0EF29318-6060-6540-8C78-75019AE9B79C}" srcOrd="0" destOrd="0" presId="urn:microsoft.com/office/officeart/2005/8/layout/vList5"/>
    <dgm:cxn modelId="{3CCA2E63-DEAE-BD48-8182-4E723D0DD24B}" type="presParOf" srcId="{0EF29318-6060-6540-8C78-75019AE9B79C}" destId="{A4E0F77A-1A19-FD47-AC7D-AFEE050E5641}" srcOrd="0" destOrd="0" presId="urn:microsoft.com/office/officeart/2005/8/layout/vList5"/>
    <dgm:cxn modelId="{9D2B6088-282A-E143-91A3-84B471719F71}" type="presParOf" srcId="{0EF29318-6060-6540-8C78-75019AE9B79C}" destId="{852A3941-EAFE-3845-BE4E-4638DD8B2BB1}" srcOrd="1" destOrd="0" presId="urn:microsoft.com/office/officeart/2005/8/layout/vList5"/>
    <dgm:cxn modelId="{B39DFB21-EBD4-BC4D-803B-12B7DBBB4F7C}" type="presParOf" srcId="{881C6A2F-281E-2240-AE2E-9E4E2BD8507A}" destId="{05682E00-AEC7-264D-ACBC-B585F991DAE6}" srcOrd="1" destOrd="0" presId="urn:microsoft.com/office/officeart/2005/8/layout/vList5"/>
    <dgm:cxn modelId="{DFC2F89D-E83F-A743-9D97-5D732211773F}" type="presParOf" srcId="{881C6A2F-281E-2240-AE2E-9E4E2BD8507A}" destId="{83BF932B-0C8D-F248-8AFD-F62F0060DE1B}" srcOrd="2" destOrd="0" presId="urn:microsoft.com/office/officeart/2005/8/layout/vList5"/>
    <dgm:cxn modelId="{3C9FF29B-8974-CC49-89C5-EA1BD8D98A03}" type="presParOf" srcId="{83BF932B-0C8D-F248-8AFD-F62F0060DE1B}" destId="{DF827E99-7076-D645-92AF-2603B6B7B6B8}" srcOrd="0" destOrd="0" presId="urn:microsoft.com/office/officeart/2005/8/layout/vList5"/>
    <dgm:cxn modelId="{246A86F6-0DF4-714B-B6D0-E5D90E883173}" type="presParOf" srcId="{83BF932B-0C8D-F248-8AFD-F62F0060DE1B}" destId="{28062AF4-DB29-9747-B889-F5BB40D42ED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B22B526-88D8-F94F-9700-216534B15D72}" type="doc">
      <dgm:prSet loTypeId="urn:microsoft.com/office/officeart/2005/8/layout/hList1" loCatId="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it-IT"/>
        </a:p>
      </dgm:t>
    </dgm:pt>
    <dgm:pt modelId="{8A1490E5-512E-E848-8B50-A759DC2CFD98}">
      <dgm:prSet phldrT="[Testo]"/>
      <dgm:spPr/>
      <dgm:t>
        <a:bodyPr/>
        <a:lstStyle/>
        <a:p>
          <a:r>
            <a:rPr lang="it-IT" dirty="0" smtClean="0"/>
            <a:t>0-20 </a:t>
          </a:r>
          <a:r>
            <a:rPr lang="it-IT" dirty="0" err="1" smtClean="0"/>
            <a:t>Gb</a:t>
          </a:r>
          <a:endParaRPr lang="it-IT" dirty="0"/>
        </a:p>
      </dgm:t>
    </dgm:pt>
    <dgm:pt modelId="{24184358-7C9A-3442-832B-AEC24BEED12E}" type="parTrans" cxnId="{6467AB78-E8B9-4342-917C-73880B1ED5C9}">
      <dgm:prSet/>
      <dgm:spPr/>
      <dgm:t>
        <a:bodyPr/>
        <a:lstStyle/>
        <a:p>
          <a:endParaRPr lang="it-IT"/>
        </a:p>
      </dgm:t>
    </dgm:pt>
    <dgm:pt modelId="{F29E13CD-DBF9-8D43-9D6C-397E84E8949A}" type="sibTrans" cxnId="{6467AB78-E8B9-4342-917C-73880B1ED5C9}">
      <dgm:prSet/>
      <dgm:spPr/>
      <dgm:t>
        <a:bodyPr/>
        <a:lstStyle/>
        <a:p>
          <a:endParaRPr lang="it-IT"/>
        </a:p>
      </dgm:t>
    </dgm:pt>
    <dgm:pt modelId="{BECFD1F5-720B-5642-BF09-82601833EA02}">
      <dgm:prSet phldrT="[Testo]"/>
      <dgm:spPr/>
      <dgm:t>
        <a:bodyPr/>
        <a:lstStyle/>
        <a:p>
          <a:endParaRPr lang="it-IT" dirty="0"/>
        </a:p>
      </dgm:t>
    </dgm:pt>
    <dgm:pt modelId="{271BC9F0-2CB8-1849-BE6F-F925094708E6}" type="parTrans" cxnId="{03F84E6A-AE60-2440-805D-B9E41DB56741}">
      <dgm:prSet/>
      <dgm:spPr/>
      <dgm:t>
        <a:bodyPr/>
        <a:lstStyle/>
        <a:p>
          <a:endParaRPr lang="it-IT"/>
        </a:p>
      </dgm:t>
    </dgm:pt>
    <dgm:pt modelId="{8FB9FEF5-704F-1E4C-ACDE-12230611AD9B}" type="sibTrans" cxnId="{03F84E6A-AE60-2440-805D-B9E41DB56741}">
      <dgm:prSet/>
      <dgm:spPr/>
      <dgm:t>
        <a:bodyPr/>
        <a:lstStyle/>
        <a:p>
          <a:endParaRPr lang="it-IT"/>
        </a:p>
      </dgm:t>
    </dgm:pt>
    <dgm:pt modelId="{79C7DD68-77D5-A743-BF5A-1A4B1EC1852D}">
      <dgm:prSet phldrT="[Testo]"/>
      <dgm:spPr/>
      <dgm:t>
        <a:bodyPr/>
        <a:lstStyle/>
        <a:p>
          <a:r>
            <a:rPr lang="it-IT" dirty="0" smtClean="0"/>
            <a:t>20-100 </a:t>
          </a:r>
          <a:r>
            <a:rPr lang="it-IT" dirty="0" err="1" smtClean="0"/>
            <a:t>Gb</a:t>
          </a:r>
          <a:endParaRPr lang="it-IT" dirty="0"/>
        </a:p>
      </dgm:t>
    </dgm:pt>
    <dgm:pt modelId="{79E13449-A9BF-E643-913B-2CFD3A54CA38}" type="parTrans" cxnId="{9624A65F-8136-B14C-BD24-8531BF541193}">
      <dgm:prSet/>
      <dgm:spPr/>
      <dgm:t>
        <a:bodyPr/>
        <a:lstStyle/>
        <a:p>
          <a:endParaRPr lang="it-IT"/>
        </a:p>
      </dgm:t>
    </dgm:pt>
    <dgm:pt modelId="{ABAA893C-6002-B249-A9B4-94A45CABB65C}" type="sibTrans" cxnId="{9624A65F-8136-B14C-BD24-8531BF541193}">
      <dgm:prSet/>
      <dgm:spPr/>
      <dgm:t>
        <a:bodyPr/>
        <a:lstStyle/>
        <a:p>
          <a:endParaRPr lang="it-IT"/>
        </a:p>
      </dgm:t>
    </dgm:pt>
    <dgm:pt modelId="{E4C848A9-4E7B-9E48-81C8-6ED41468C74B}">
      <dgm:prSet phldrT="[Testo]"/>
      <dgm:spPr/>
      <dgm:t>
        <a:bodyPr/>
        <a:lstStyle/>
        <a:p>
          <a:endParaRPr lang="it-IT" dirty="0"/>
        </a:p>
      </dgm:t>
    </dgm:pt>
    <dgm:pt modelId="{4A52662B-5D9A-004A-8B75-1DCD681F9284}" type="parTrans" cxnId="{49636934-D029-E84D-AC40-18DA02B921A5}">
      <dgm:prSet/>
      <dgm:spPr/>
      <dgm:t>
        <a:bodyPr/>
        <a:lstStyle/>
        <a:p>
          <a:endParaRPr lang="it-IT"/>
        </a:p>
      </dgm:t>
    </dgm:pt>
    <dgm:pt modelId="{2C5C501B-6144-054D-9705-08C99EA0714E}" type="sibTrans" cxnId="{49636934-D029-E84D-AC40-18DA02B921A5}">
      <dgm:prSet/>
      <dgm:spPr/>
      <dgm:t>
        <a:bodyPr/>
        <a:lstStyle/>
        <a:p>
          <a:endParaRPr lang="it-IT"/>
        </a:p>
      </dgm:t>
    </dgm:pt>
    <dgm:pt modelId="{97EA0763-B9BB-7140-9F41-9A883400AA35}">
      <dgm:prSet phldrT="[Testo]"/>
      <dgm:spPr/>
      <dgm:t>
        <a:bodyPr/>
        <a:lstStyle/>
        <a:p>
          <a:r>
            <a:rPr lang="it-IT" dirty="0" smtClean="0"/>
            <a:t>100-500 </a:t>
          </a:r>
          <a:r>
            <a:rPr lang="it-IT" dirty="0" err="1" smtClean="0"/>
            <a:t>Gb</a:t>
          </a:r>
          <a:endParaRPr lang="it-IT" dirty="0"/>
        </a:p>
      </dgm:t>
    </dgm:pt>
    <dgm:pt modelId="{0F5E04B8-C3DE-1148-8A29-46A7D849A568}" type="parTrans" cxnId="{944F9654-B850-9240-902B-8F335778FBD6}">
      <dgm:prSet/>
      <dgm:spPr/>
      <dgm:t>
        <a:bodyPr/>
        <a:lstStyle/>
        <a:p>
          <a:endParaRPr lang="it-IT"/>
        </a:p>
      </dgm:t>
    </dgm:pt>
    <dgm:pt modelId="{25376FE0-3E51-7E41-A257-9C724B3D084F}" type="sibTrans" cxnId="{944F9654-B850-9240-902B-8F335778FBD6}">
      <dgm:prSet/>
      <dgm:spPr/>
      <dgm:t>
        <a:bodyPr/>
        <a:lstStyle/>
        <a:p>
          <a:endParaRPr lang="it-IT"/>
        </a:p>
      </dgm:t>
    </dgm:pt>
    <dgm:pt modelId="{DCB00B31-3D1D-4647-958D-F2F2E5841770}">
      <dgm:prSet phldrT="[Testo]"/>
      <dgm:spPr/>
      <dgm:t>
        <a:bodyPr/>
        <a:lstStyle/>
        <a:p>
          <a:endParaRPr lang="it-IT" dirty="0"/>
        </a:p>
      </dgm:t>
    </dgm:pt>
    <dgm:pt modelId="{502E75E9-3D73-A34A-A893-13779B2B0B00}" type="parTrans" cxnId="{1AE9DE79-659A-8D40-B15B-B884FEF26C1A}">
      <dgm:prSet/>
      <dgm:spPr/>
      <dgm:t>
        <a:bodyPr/>
        <a:lstStyle/>
        <a:p>
          <a:endParaRPr lang="it-IT"/>
        </a:p>
      </dgm:t>
    </dgm:pt>
    <dgm:pt modelId="{23CBD82B-7625-8646-BCCD-7F63BE72B1CD}" type="sibTrans" cxnId="{1AE9DE79-659A-8D40-B15B-B884FEF26C1A}">
      <dgm:prSet/>
      <dgm:spPr/>
      <dgm:t>
        <a:bodyPr/>
        <a:lstStyle/>
        <a:p>
          <a:endParaRPr lang="it-IT"/>
        </a:p>
      </dgm:t>
    </dgm:pt>
    <dgm:pt modelId="{5E00FFF3-D83E-854E-ADF3-C9C31D7AF419}">
      <dgm:prSet/>
      <dgm:spPr/>
      <dgm:t>
        <a:bodyPr/>
        <a:lstStyle/>
        <a:p>
          <a:r>
            <a:rPr lang="it-IT" dirty="0" smtClean="0"/>
            <a:t>500Gb-1T</a:t>
          </a:r>
          <a:endParaRPr lang="it-IT" dirty="0"/>
        </a:p>
      </dgm:t>
    </dgm:pt>
    <dgm:pt modelId="{7C5983DA-7721-6B48-881B-A5296CEDB5CC}" type="parTrans" cxnId="{A1C25B73-6EA6-194D-B317-3DACD570CA35}">
      <dgm:prSet/>
      <dgm:spPr/>
      <dgm:t>
        <a:bodyPr/>
        <a:lstStyle/>
        <a:p>
          <a:endParaRPr lang="it-IT"/>
        </a:p>
      </dgm:t>
    </dgm:pt>
    <dgm:pt modelId="{53F85474-0524-E147-9087-32739770995A}" type="sibTrans" cxnId="{A1C25B73-6EA6-194D-B317-3DACD570CA35}">
      <dgm:prSet/>
      <dgm:spPr/>
      <dgm:t>
        <a:bodyPr/>
        <a:lstStyle/>
        <a:p>
          <a:endParaRPr lang="it-IT"/>
        </a:p>
      </dgm:t>
    </dgm:pt>
    <dgm:pt modelId="{9D9447A0-DF58-2C4C-906C-939728E9F269}">
      <dgm:prSet phldrT="[Testo]"/>
      <dgm:spPr/>
      <dgm:t>
        <a:bodyPr/>
        <a:lstStyle/>
        <a:p>
          <a:endParaRPr lang="it-IT"/>
        </a:p>
      </dgm:t>
    </dgm:pt>
    <dgm:pt modelId="{1786CADF-7020-DC4A-88F8-898BE9247EFD}" type="parTrans" cxnId="{8D8F33E1-653A-0540-9ECD-510E919774BE}">
      <dgm:prSet/>
      <dgm:spPr/>
      <dgm:t>
        <a:bodyPr/>
        <a:lstStyle/>
        <a:p>
          <a:endParaRPr lang="it-IT"/>
        </a:p>
      </dgm:t>
    </dgm:pt>
    <dgm:pt modelId="{816E93A8-D77E-6B47-8F58-FFD81A06A25B}" type="sibTrans" cxnId="{8D8F33E1-653A-0540-9ECD-510E919774BE}">
      <dgm:prSet/>
      <dgm:spPr/>
      <dgm:t>
        <a:bodyPr/>
        <a:lstStyle/>
        <a:p>
          <a:endParaRPr lang="it-IT"/>
        </a:p>
      </dgm:t>
    </dgm:pt>
    <dgm:pt modelId="{581235E5-01A7-3A4A-94A3-2EB8FE39B06C}" type="pres">
      <dgm:prSet presAssocID="{BB22B526-88D8-F94F-9700-216534B15D7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DF5FBFC2-7CE6-0446-AE61-2D2A92803438}" type="pres">
      <dgm:prSet presAssocID="{8A1490E5-512E-E848-8B50-A759DC2CFD98}" presName="composite" presStyleCnt="0"/>
      <dgm:spPr/>
    </dgm:pt>
    <dgm:pt modelId="{6E403025-4AAA-BA49-AE01-4AEDA2472633}" type="pres">
      <dgm:prSet presAssocID="{8A1490E5-512E-E848-8B50-A759DC2CFD98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313727E-FE99-9840-9BCB-1A60DE9F4B95}" type="pres">
      <dgm:prSet presAssocID="{8A1490E5-512E-E848-8B50-A759DC2CFD98}" presName="desTx" presStyleLbl="alignAccFollowNode1" presStyleIdx="0" presStyleCnt="4" custScaleY="154075" custLinFactNeighborX="-166" custLinFactNeighborY="1854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DE5CA35-EAFD-484D-9720-D87C671C661B}" type="pres">
      <dgm:prSet presAssocID="{F29E13CD-DBF9-8D43-9D6C-397E84E8949A}" presName="space" presStyleCnt="0"/>
      <dgm:spPr/>
    </dgm:pt>
    <dgm:pt modelId="{4F37D093-3095-CC49-85A1-35E31A55D62E}" type="pres">
      <dgm:prSet presAssocID="{79C7DD68-77D5-A743-BF5A-1A4B1EC1852D}" presName="composite" presStyleCnt="0"/>
      <dgm:spPr/>
    </dgm:pt>
    <dgm:pt modelId="{5CAB9D67-9CFF-BF49-8587-617ECBAB3823}" type="pres">
      <dgm:prSet presAssocID="{79C7DD68-77D5-A743-BF5A-1A4B1EC1852D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D8BB6DB-2186-E54A-9555-6372C47F0743}" type="pres">
      <dgm:prSet presAssocID="{79C7DD68-77D5-A743-BF5A-1A4B1EC1852D}" presName="desTx" presStyleLbl="alignAccFollowNode1" presStyleIdx="1" presStyleCnt="4" custScaleY="154075" custLinFactNeighborX="-166" custLinFactNeighborY="1854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FEBFE88-55AF-8148-8C68-41E5DC49317B}" type="pres">
      <dgm:prSet presAssocID="{ABAA893C-6002-B249-A9B4-94A45CABB65C}" presName="space" presStyleCnt="0"/>
      <dgm:spPr/>
    </dgm:pt>
    <dgm:pt modelId="{C34E96B1-8E8E-8B4D-BEBA-9D7C92ACDE4A}" type="pres">
      <dgm:prSet presAssocID="{97EA0763-B9BB-7140-9F41-9A883400AA35}" presName="composite" presStyleCnt="0"/>
      <dgm:spPr/>
    </dgm:pt>
    <dgm:pt modelId="{50431C86-946B-A941-91C3-582410EF042A}" type="pres">
      <dgm:prSet presAssocID="{97EA0763-B9BB-7140-9F41-9A883400AA35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9814D21-08FC-D642-B69C-D7566928D899}" type="pres">
      <dgm:prSet presAssocID="{97EA0763-B9BB-7140-9F41-9A883400AA35}" presName="desTx" presStyleLbl="alignAccFollowNode1" presStyleIdx="2" presStyleCnt="4" custScaleY="154075" custLinFactNeighborX="-166" custLinFactNeighborY="1854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3EFC43A-62C7-E14D-9396-644140401CB5}" type="pres">
      <dgm:prSet presAssocID="{25376FE0-3E51-7E41-A257-9C724B3D084F}" presName="space" presStyleCnt="0"/>
      <dgm:spPr/>
    </dgm:pt>
    <dgm:pt modelId="{BE84FACD-5CDB-D54C-9BA5-B304DE1BD99D}" type="pres">
      <dgm:prSet presAssocID="{5E00FFF3-D83E-854E-ADF3-C9C31D7AF419}" presName="composite" presStyleCnt="0"/>
      <dgm:spPr/>
    </dgm:pt>
    <dgm:pt modelId="{6DDC872F-DCC2-5F40-AEA4-2764FB400F28}" type="pres">
      <dgm:prSet presAssocID="{5E00FFF3-D83E-854E-ADF3-C9C31D7AF419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125BBF4-E16A-CA46-91DB-226C11E3EE4B}" type="pres">
      <dgm:prSet presAssocID="{5E00FFF3-D83E-854E-ADF3-C9C31D7AF419}" presName="desTx" presStyleLbl="alignAccFollowNode1" presStyleIdx="3" presStyleCnt="4" custScaleY="154075" custLinFactNeighborX="-166" custLinFactNeighborY="18544">
        <dgm:presLayoutVars>
          <dgm:bulletEnabled val="1"/>
        </dgm:presLayoutVars>
      </dgm:prSet>
      <dgm:spPr/>
    </dgm:pt>
  </dgm:ptLst>
  <dgm:cxnLst>
    <dgm:cxn modelId="{36956E64-95E6-D24C-906E-C65B4DF13F40}" type="presOf" srcId="{8A1490E5-512E-E848-8B50-A759DC2CFD98}" destId="{6E403025-4AAA-BA49-AE01-4AEDA2472633}" srcOrd="0" destOrd="0" presId="urn:microsoft.com/office/officeart/2005/8/layout/hList1"/>
    <dgm:cxn modelId="{BE48AFFF-48BA-264F-88F3-A846822CD33C}" type="presOf" srcId="{79C7DD68-77D5-A743-BF5A-1A4B1EC1852D}" destId="{5CAB9D67-9CFF-BF49-8587-617ECBAB3823}" srcOrd="0" destOrd="0" presId="urn:microsoft.com/office/officeart/2005/8/layout/hList1"/>
    <dgm:cxn modelId="{6F68F4EE-ECA2-094C-A154-303D80071C71}" type="presOf" srcId="{97EA0763-B9BB-7140-9F41-9A883400AA35}" destId="{50431C86-946B-A941-91C3-582410EF042A}" srcOrd="0" destOrd="0" presId="urn:microsoft.com/office/officeart/2005/8/layout/hList1"/>
    <dgm:cxn modelId="{B7E1C5C1-7DC4-684B-A82E-20549865F3C2}" type="presOf" srcId="{9D9447A0-DF58-2C4C-906C-939728E9F269}" destId="{F313727E-FE99-9840-9BCB-1A60DE9F4B95}" srcOrd="0" destOrd="0" presId="urn:microsoft.com/office/officeart/2005/8/layout/hList1"/>
    <dgm:cxn modelId="{230F9B42-089F-7342-9B72-444103A22308}" type="presOf" srcId="{5E00FFF3-D83E-854E-ADF3-C9C31D7AF419}" destId="{6DDC872F-DCC2-5F40-AEA4-2764FB400F28}" srcOrd="0" destOrd="0" presId="urn:microsoft.com/office/officeart/2005/8/layout/hList1"/>
    <dgm:cxn modelId="{1AE9DE79-659A-8D40-B15B-B884FEF26C1A}" srcId="{97EA0763-B9BB-7140-9F41-9A883400AA35}" destId="{DCB00B31-3D1D-4647-958D-F2F2E5841770}" srcOrd="0" destOrd="0" parTransId="{502E75E9-3D73-A34A-A893-13779B2B0B00}" sibTransId="{23CBD82B-7625-8646-BCCD-7F63BE72B1CD}"/>
    <dgm:cxn modelId="{BA9AC06D-F5C1-954C-AAC6-96C2870199FB}" type="presOf" srcId="{BB22B526-88D8-F94F-9700-216534B15D72}" destId="{581235E5-01A7-3A4A-94A3-2EB8FE39B06C}" srcOrd="0" destOrd="0" presId="urn:microsoft.com/office/officeart/2005/8/layout/hList1"/>
    <dgm:cxn modelId="{03F84E6A-AE60-2440-805D-B9E41DB56741}" srcId="{8A1490E5-512E-E848-8B50-A759DC2CFD98}" destId="{BECFD1F5-720B-5642-BF09-82601833EA02}" srcOrd="1" destOrd="0" parTransId="{271BC9F0-2CB8-1849-BE6F-F925094708E6}" sibTransId="{8FB9FEF5-704F-1E4C-ACDE-12230611AD9B}"/>
    <dgm:cxn modelId="{A9CCFC9C-D648-7A4D-A987-B38799113873}" type="presOf" srcId="{BECFD1F5-720B-5642-BF09-82601833EA02}" destId="{F313727E-FE99-9840-9BCB-1A60DE9F4B95}" srcOrd="0" destOrd="1" presId="urn:microsoft.com/office/officeart/2005/8/layout/hList1"/>
    <dgm:cxn modelId="{A1C25B73-6EA6-194D-B317-3DACD570CA35}" srcId="{BB22B526-88D8-F94F-9700-216534B15D72}" destId="{5E00FFF3-D83E-854E-ADF3-C9C31D7AF419}" srcOrd="3" destOrd="0" parTransId="{7C5983DA-7721-6B48-881B-A5296CEDB5CC}" sibTransId="{53F85474-0524-E147-9087-32739770995A}"/>
    <dgm:cxn modelId="{944F9654-B850-9240-902B-8F335778FBD6}" srcId="{BB22B526-88D8-F94F-9700-216534B15D72}" destId="{97EA0763-B9BB-7140-9F41-9A883400AA35}" srcOrd="2" destOrd="0" parTransId="{0F5E04B8-C3DE-1148-8A29-46A7D849A568}" sibTransId="{25376FE0-3E51-7E41-A257-9C724B3D084F}"/>
    <dgm:cxn modelId="{7826D7F0-39C5-954A-BE46-A5A41B35490A}" type="presOf" srcId="{DCB00B31-3D1D-4647-958D-F2F2E5841770}" destId="{79814D21-08FC-D642-B69C-D7566928D899}" srcOrd="0" destOrd="0" presId="urn:microsoft.com/office/officeart/2005/8/layout/hList1"/>
    <dgm:cxn modelId="{6467AB78-E8B9-4342-917C-73880B1ED5C9}" srcId="{BB22B526-88D8-F94F-9700-216534B15D72}" destId="{8A1490E5-512E-E848-8B50-A759DC2CFD98}" srcOrd="0" destOrd="0" parTransId="{24184358-7C9A-3442-832B-AEC24BEED12E}" sibTransId="{F29E13CD-DBF9-8D43-9D6C-397E84E8949A}"/>
    <dgm:cxn modelId="{9624A65F-8136-B14C-BD24-8531BF541193}" srcId="{BB22B526-88D8-F94F-9700-216534B15D72}" destId="{79C7DD68-77D5-A743-BF5A-1A4B1EC1852D}" srcOrd="1" destOrd="0" parTransId="{79E13449-A9BF-E643-913B-2CFD3A54CA38}" sibTransId="{ABAA893C-6002-B249-A9B4-94A45CABB65C}"/>
    <dgm:cxn modelId="{083BF462-35A0-5C4B-AAF9-50E17C08C155}" type="presOf" srcId="{E4C848A9-4E7B-9E48-81C8-6ED41468C74B}" destId="{4D8BB6DB-2186-E54A-9555-6372C47F0743}" srcOrd="0" destOrd="0" presId="urn:microsoft.com/office/officeart/2005/8/layout/hList1"/>
    <dgm:cxn modelId="{8D8F33E1-653A-0540-9ECD-510E919774BE}" srcId="{8A1490E5-512E-E848-8B50-A759DC2CFD98}" destId="{9D9447A0-DF58-2C4C-906C-939728E9F269}" srcOrd="0" destOrd="0" parTransId="{1786CADF-7020-DC4A-88F8-898BE9247EFD}" sibTransId="{816E93A8-D77E-6B47-8F58-FFD81A06A25B}"/>
    <dgm:cxn modelId="{49636934-D029-E84D-AC40-18DA02B921A5}" srcId="{79C7DD68-77D5-A743-BF5A-1A4B1EC1852D}" destId="{E4C848A9-4E7B-9E48-81C8-6ED41468C74B}" srcOrd="0" destOrd="0" parTransId="{4A52662B-5D9A-004A-8B75-1DCD681F9284}" sibTransId="{2C5C501B-6144-054D-9705-08C99EA0714E}"/>
    <dgm:cxn modelId="{44E09320-CA27-1E40-8BE8-7755475D83DC}" type="presParOf" srcId="{581235E5-01A7-3A4A-94A3-2EB8FE39B06C}" destId="{DF5FBFC2-7CE6-0446-AE61-2D2A92803438}" srcOrd="0" destOrd="0" presId="urn:microsoft.com/office/officeart/2005/8/layout/hList1"/>
    <dgm:cxn modelId="{B5234759-144B-3A41-9C3D-4D0B4D86D517}" type="presParOf" srcId="{DF5FBFC2-7CE6-0446-AE61-2D2A92803438}" destId="{6E403025-4AAA-BA49-AE01-4AEDA2472633}" srcOrd="0" destOrd="0" presId="urn:microsoft.com/office/officeart/2005/8/layout/hList1"/>
    <dgm:cxn modelId="{87A4BD09-2461-BC47-B314-84C3F5F04ED1}" type="presParOf" srcId="{DF5FBFC2-7CE6-0446-AE61-2D2A92803438}" destId="{F313727E-FE99-9840-9BCB-1A60DE9F4B95}" srcOrd="1" destOrd="0" presId="urn:microsoft.com/office/officeart/2005/8/layout/hList1"/>
    <dgm:cxn modelId="{E06A649B-39B6-544A-A4C7-1F8DD7F963DD}" type="presParOf" srcId="{581235E5-01A7-3A4A-94A3-2EB8FE39B06C}" destId="{FDE5CA35-EAFD-484D-9720-D87C671C661B}" srcOrd="1" destOrd="0" presId="urn:microsoft.com/office/officeart/2005/8/layout/hList1"/>
    <dgm:cxn modelId="{63DD9503-4C00-9A44-AF50-6F3FD9BD9978}" type="presParOf" srcId="{581235E5-01A7-3A4A-94A3-2EB8FE39B06C}" destId="{4F37D093-3095-CC49-85A1-35E31A55D62E}" srcOrd="2" destOrd="0" presId="urn:microsoft.com/office/officeart/2005/8/layout/hList1"/>
    <dgm:cxn modelId="{7D8B1D91-B243-B242-A88E-46736DA1D3EE}" type="presParOf" srcId="{4F37D093-3095-CC49-85A1-35E31A55D62E}" destId="{5CAB9D67-9CFF-BF49-8587-617ECBAB3823}" srcOrd="0" destOrd="0" presId="urn:microsoft.com/office/officeart/2005/8/layout/hList1"/>
    <dgm:cxn modelId="{3998B9B9-CE1D-9346-8FD2-CD47786D8D9F}" type="presParOf" srcId="{4F37D093-3095-CC49-85A1-35E31A55D62E}" destId="{4D8BB6DB-2186-E54A-9555-6372C47F0743}" srcOrd="1" destOrd="0" presId="urn:microsoft.com/office/officeart/2005/8/layout/hList1"/>
    <dgm:cxn modelId="{A776F4AA-9D50-B748-8244-B650A031E82D}" type="presParOf" srcId="{581235E5-01A7-3A4A-94A3-2EB8FE39B06C}" destId="{DFEBFE88-55AF-8148-8C68-41E5DC49317B}" srcOrd="3" destOrd="0" presId="urn:microsoft.com/office/officeart/2005/8/layout/hList1"/>
    <dgm:cxn modelId="{C5EC5576-D72D-6744-BC0D-7A21192D869D}" type="presParOf" srcId="{581235E5-01A7-3A4A-94A3-2EB8FE39B06C}" destId="{C34E96B1-8E8E-8B4D-BEBA-9D7C92ACDE4A}" srcOrd="4" destOrd="0" presId="urn:microsoft.com/office/officeart/2005/8/layout/hList1"/>
    <dgm:cxn modelId="{60CF4462-0435-BC47-87EC-3C17522C8A12}" type="presParOf" srcId="{C34E96B1-8E8E-8B4D-BEBA-9D7C92ACDE4A}" destId="{50431C86-946B-A941-91C3-582410EF042A}" srcOrd="0" destOrd="0" presId="urn:microsoft.com/office/officeart/2005/8/layout/hList1"/>
    <dgm:cxn modelId="{1F8EFEE6-AC9A-C740-A6E5-D95EFCE96C63}" type="presParOf" srcId="{C34E96B1-8E8E-8B4D-BEBA-9D7C92ACDE4A}" destId="{79814D21-08FC-D642-B69C-D7566928D899}" srcOrd="1" destOrd="0" presId="urn:microsoft.com/office/officeart/2005/8/layout/hList1"/>
    <dgm:cxn modelId="{FA66CE5D-8981-B948-A5B3-F98871D5E892}" type="presParOf" srcId="{581235E5-01A7-3A4A-94A3-2EB8FE39B06C}" destId="{13EFC43A-62C7-E14D-9396-644140401CB5}" srcOrd="5" destOrd="0" presId="urn:microsoft.com/office/officeart/2005/8/layout/hList1"/>
    <dgm:cxn modelId="{B7802345-BC7F-3C48-B946-F9DBF2B12751}" type="presParOf" srcId="{581235E5-01A7-3A4A-94A3-2EB8FE39B06C}" destId="{BE84FACD-5CDB-D54C-9BA5-B304DE1BD99D}" srcOrd="6" destOrd="0" presId="urn:microsoft.com/office/officeart/2005/8/layout/hList1"/>
    <dgm:cxn modelId="{2A15697D-27E8-DE4D-889D-1CE0BF6F56A3}" type="presParOf" srcId="{BE84FACD-5CDB-D54C-9BA5-B304DE1BD99D}" destId="{6DDC872F-DCC2-5F40-AEA4-2764FB400F28}" srcOrd="0" destOrd="0" presId="urn:microsoft.com/office/officeart/2005/8/layout/hList1"/>
    <dgm:cxn modelId="{D1F81768-A6C3-B348-A094-165E1D0CFF1C}" type="presParOf" srcId="{BE84FACD-5CDB-D54C-9BA5-B304DE1BD99D}" destId="{2125BBF4-E16A-CA46-91DB-226C11E3EE4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B3B8F7-50AC-1645-88E8-2DF0B9FE0A37}">
      <dsp:nvSpPr>
        <dsp:cNvPr id="0" name=""/>
        <dsp:cNvSpPr/>
      </dsp:nvSpPr>
      <dsp:spPr>
        <a:xfrm>
          <a:off x="49" y="11098"/>
          <a:ext cx="4700141" cy="115200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dk2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000" kern="1200" dirty="0" err="1" smtClean="0"/>
            <a:t>Advantages</a:t>
          </a:r>
          <a:endParaRPr lang="it-IT" sz="4000" kern="1200" dirty="0"/>
        </a:p>
      </dsp:txBody>
      <dsp:txXfrm>
        <a:off x="49" y="11098"/>
        <a:ext cx="4700141" cy="1152000"/>
      </dsp:txXfrm>
    </dsp:sp>
    <dsp:sp modelId="{E015BF86-637C-8444-BDC4-EDDAE8687DF3}">
      <dsp:nvSpPr>
        <dsp:cNvPr id="0" name=""/>
        <dsp:cNvSpPr/>
      </dsp:nvSpPr>
      <dsp:spPr>
        <a:xfrm>
          <a:off x="49" y="1163098"/>
          <a:ext cx="4700141" cy="2877103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84480" bIns="320040" numCol="1" spcCol="1270" anchor="t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4000" kern="1200" dirty="0" err="1" smtClean="0"/>
            <a:t>Speed</a:t>
          </a:r>
          <a:endParaRPr lang="it-IT" sz="4000" kern="1200" dirty="0"/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4000" kern="1200" dirty="0" smtClean="0"/>
            <a:t>Storage </a:t>
          </a:r>
          <a:r>
            <a:rPr lang="it-IT" sz="4000" kern="1200" dirty="0" err="1" smtClean="0"/>
            <a:t>capacity</a:t>
          </a:r>
          <a:endParaRPr lang="it-IT" sz="4000" kern="1200" dirty="0"/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4000" kern="1200" dirty="0" err="1" smtClean="0"/>
            <a:t>Independance</a:t>
          </a:r>
          <a:endParaRPr lang="it-IT" sz="4000" kern="1200" dirty="0"/>
        </a:p>
      </dsp:txBody>
      <dsp:txXfrm>
        <a:off x="49" y="1163098"/>
        <a:ext cx="4700141" cy="2877103"/>
      </dsp:txXfrm>
    </dsp:sp>
    <dsp:sp modelId="{8D94DAAF-05E3-6544-B8CA-DCA9C486D73A}">
      <dsp:nvSpPr>
        <dsp:cNvPr id="0" name=""/>
        <dsp:cNvSpPr/>
      </dsp:nvSpPr>
      <dsp:spPr>
        <a:xfrm>
          <a:off x="5358209" y="11098"/>
          <a:ext cx="4700141" cy="115200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dk2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000" kern="1200" dirty="0" err="1" smtClean="0"/>
            <a:t>Disadvantages</a:t>
          </a:r>
          <a:endParaRPr lang="it-IT" sz="4000" kern="1200" dirty="0"/>
        </a:p>
      </dsp:txBody>
      <dsp:txXfrm>
        <a:off x="5358209" y="11098"/>
        <a:ext cx="4700141" cy="1152000"/>
      </dsp:txXfrm>
    </dsp:sp>
    <dsp:sp modelId="{CE008A65-091B-BC4A-BC0D-C5A92193B83F}">
      <dsp:nvSpPr>
        <dsp:cNvPr id="0" name=""/>
        <dsp:cNvSpPr/>
      </dsp:nvSpPr>
      <dsp:spPr>
        <a:xfrm>
          <a:off x="5358209" y="1163098"/>
          <a:ext cx="4700141" cy="2877103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84480" bIns="320040" numCol="1" spcCol="1270" anchor="t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4000" kern="1200" dirty="0" err="1" smtClean="0"/>
            <a:t>Power</a:t>
          </a:r>
          <a:r>
            <a:rPr lang="it-IT" sz="4000" kern="1200" dirty="0" smtClean="0"/>
            <a:t> </a:t>
          </a:r>
          <a:r>
            <a:rPr lang="it-IT" sz="4000" kern="1200" dirty="0" err="1" smtClean="0"/>
            <a:t>comsumption</a:t>
          </a:r>
          <a:endParaRPr lang="it-IT" sz="4000" kern="1200" dirty="0"/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4000" kern="1200" dirty="0" err="1" smtClean="0"/>
            <a:t>Error</a:t>
          </a:r>
          <a:endParaRPr lang="it-IT" sz="4000" kern="1200" dirty="0"/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4000" kern="1200" dirty="0" err="1" smtClean="0"/>
            <a:t>Portability</a:t>
          </a:r>
          <a:endParaRPr lang="it-IT" sz="4000" kern="1200" dirty="0"/>
        </a:p>
      </dsp:txBody>
      <dsp:txXfrm>
        <a:off x="5358209" y="1163098"/>
        <a:ext cx="4700141" cy="28771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AADABC-BE4D-4B46-85F2-5DFEC831BB63}">
      <dsp:nvSpPr>
        <dsp:cNvPr id="0" name=""/>
        <dsp:cNvSpPr/>
      </dsp:nvSpPr>
      <dsp:spPr>
        <a:xfrm rot="5400000">
          <a:off x="6049233" y="-2230540"/>
          <a:ext cx="1580956" cy="6437376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900" kern="1200" dirty="0" err="1" smtClean="0"/>
            <a:t>Stability</a:t>
          </a:r>
          <a:endParaRPr lang="it-IT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900" kern="1200" dirty="0" smtClean="0"/>
            <a:t>Data volume</a:t>
          </a:r>
          <a:endParaRPr lang="it-IT" sz="2900" kern="1200" dirty="0"/>
        </a:p>
      </dsp:txBody>
      <dsp:txXfrm rot="-5400000">
        <a:off x="3621023" y="274846"/>
        <a:ext cx="6360200" cy="1426604"/>
      </dsp:txXfrm>
    </dsp:sp>
    <dsp:sp modelId="{84B49087-62EF-274C-8B08-BB9F897B22E7}">
      <dsp:nvSpPr>
        <dsp:cNvPr id="0" name=""/>
        <dsp:cNvSpPr/>
      </dsp:nvSpPr>
      <dsp:spPr>
        <a:xfrm>
          <a:off x="0" y="49"/>
          <a:ext cx="3621024" cy="197619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dk2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500" kern="1200" dirty="0" err="1" smtClean="0"/>
            <a:t>Advantages</a:t>
          </a:r>
          <a:endParaRPr lang="it-IT" sz="3500" kern="1200" dirty="0"/>
        </a:p>
      </dsp:txBody>
      <dsp:txXfrm>
        <a:off x="96470" y="96519"/>
        <a:ext cx="3428084" cy="1783255"/>
      </dsp:txXfrm>
    </dsp:sp>
    <dsp:sp modelId="{DF2A131F-C629-C645-9900-D67F8CA5E7E4}">
      <dsp:nvSpPr>
        <dsp:cNvPr id="0" name=""/>
        <dsp:cNvSpPr/>
      </dsp:nvSpPr>
      <dsp:spPr>
        <a:xfrm rot="5400000">
          <a:off x="6049233" y="-155535"/>
          <a:ext cx="1580956" cy="6437376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900" kern="1200" dirty="0" err="1" smtClean="0"/>
            <a:t>Cost</a:t>
          </a:r>
          <a:endParaRPr lang="it-IT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900" kern="1200" dirty="0" err="1" smtClean="0"/>
            <a:t>Fragility</a:t>
          </a:r>
          <a:endParaRPr lang="it-IT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900" kern="1200" dirty="0" err="1" smtClean="0"/>
            <a:t>Specialized</a:t>
          </a:r>
          <a:r>
            <a:rPr lang="it-IT" sz="2900" kern="1200" dirty="0" smtClean="0"/>
            <a:t> hardware</a:t>
          </a:r>
          <a:endParaRPr lang="it-IT" sz="2900" kern="1200" dirty="0"/>
        </a:p>
      </dsp:txBody>
      <dsp:txXfrm rot="-5400000">
        <a:off x="3621023" y="2349851"/>
        <a:ext cx="6360200" cy="1426604"/>
      </dsp:txXfrm>
    </dsp:sp>
    <dsp:sp modelId="{9BCB0BA3-53B1-EE42-BADB-893E6C0C6209}">
      <dsp:nvSpPr>
        <dsp:cNvPr id="0" name=""/>
        <dsp:cNvSpPr/>
      </dsp:nvSpPr>
      <dsp:spPr>
        <a:xfrm>
          <a:off x="0" y="2075054"/>
          <a:ext cx="3621024" cy="197619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dk2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500" kern="1200" dirty="0" err="1" smtClean="0"/>
            <a:t>Disadvantages</a:t>
          </a:r>
          <a:endParaRPr lang="it-IT" sz="3500" kern="1200" dirty="0"/>
        </a:p>
      </dsp:txBody>
      <dsp:txXfrm>
        <a:off x="96470" y="2171524"/>
        <a:ext cx="3428084" cy="17832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74772E-7527-D64A-9020-822BB7E0DD01}">
      <dsp:nvSpPr>
        <dsp:cNvPr id="0" name=""/>
        <dsp:cNvSpPr/>
      </dsp:nvSpPr>
      <dsp:spPr>
        <a:xfrm>
          <a:off x="49" y="583795"/>
          <a:ext cx="4742108" cy="135360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dk2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0" tIns="203200" rIns="355600" bIns="2032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5000" kern="1200" dirty="0" err="1" smtClean="0"/>
            <a:t>Advanatages</a:t>
          </a:r>
          <a:endParaRPr lang="it-IT" sz="5000" kern="1200" dirty="0"/>
        </a:p>
      </dsp:txBody>
      <dsp:txXfrm>
        <a:off x="49" y="583795"/>
        <a:ext cx="4742108" cy="1353600"/>
      </dsp:txXfrm>
    </dsp:sp>
    <dsp:sp modelId="{CB6DF530-7080-5849-BD64-7AFB9838FEF3}">
      <dsp:nvSpPr>
        <dsp:cNvPr id="0" name=""/>
        <dsp:cNvSpPr/>
      </dsp:nvSpPr>
      <dsp:spPr>
        <a:xfrm>
          <a:off x="49" y="1937395"/>
          <a:ext cx="4742108" cy="206424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0698" tIns="250698" rIns="334264" bIns="376047" numCol="1" spcCol="1270" anchor="t" anchorCtr="0">
          <a:noAutofit/>
        </a:bodyPr>
        <a:lstStyle/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4700" kern="1200" dirty="0" err="1" smtClean="0"/>
            <a:t>Cost</a:t>
          </a:r>
          <a:endParaRPr lang="it-IT" sz="4700" kern="1200" dirty="0"/>
        </a:p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4700" kern="1200" dirty="0" err="1" smtClean="0"/>
            <a:t>Universality</a:t>
          </a:r>
          <a:endParaRPr lang="it-IT" sz="4700" kern="1200" dirty="0"/>
        </a:p>
      </dsp:txBody>
      <dsp:txXfrm>
        <a:off x="49" y="1937395"/>
        <a:ext cx="4742108" cy="2064240"/>
      </dsp:txXfrm>
    </dsp:sp>
    <dsp:sp modelId="{207E4DE3-CEE9-CB4B-8034-A5A6C88A6E2A}">
      <dsp:nvSpPr>
        <dsp:cNvPr id="0" name=""/>
        <dsp:cNvSpPr/>
      </dsp:nvSpPr>
      <dsp:spPr>
        <a:xfrm>
          <a:off x="5406053" y="583795"/>
          <a:ext cx="4742108" cy="135360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dk2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191008" rIns="334264" bIns="191008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700" kern="1200" dirty="0" err="1" smtClean="0"/>
            <a:t>Disadvantages</a:t>
          </a:r>
          <a:endParaRPr lang="it-IT" sz="4700" kern="1200" dirty="0"/>
        </a:p>
      </dsp:txBody>
      <dsp:txXfrm>
        <a:off x="5406053" y="583795"/>
        <a:ext cx="4742108" cy="1353600"/>
      </dsp:txXfrm>
    </dsp:sp>
    <dsp:sp modelId="{3D8C7F7C-61A8-BA4A-9FD1-A495BF6DE96B}">
      <dsp:nvSpPr>
        <dsp:cNvPr id="0" name=""/>
        <dsp:cNvSpPr/>
      </dsp:nvSpPr>
      <dsp:spPr>
        <a:xfrm>
          <a:off x="5406053" y="1937395"/>
          <a:ext cx="4742108" cy="206424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0698" tIns="250698" rIns="334264" bIns="376047" numCol="1" spcCol="1270" anchor="t" anchorCtr="0">
          <a:noAutofit/>
        </a:bodyPr>
        <a:lstStyle/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4700" kern="1200" dirty="0" smtClean="0"/>
            <a:t>Security</a:t>
          </a:r>
          <a:endParaRPr lang="it-IT" sz="4700" kern="1200" dirty="0"/>
        </a:p>
      </dsp:txBody>
      <dsp:txXfrm>
        <a:off x="5406053" y="1937395"/>
        <a:ext cx="4742108" cy="20642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2A3941-EAFE-3845-BE4E-4638DD8B2BB1}">
      <dsp:nvSpPr>
        <dsp:cNvPr id="0" name=""/>
        <dsp:cNvSpPr/>
      </dsp:nvSpPr>
      <dsp:spPr>
        <a:xfrm rot="5400000">
          <a:off x="6049233" y="-2230540"/>
          <a:ext cx="1580956" cy="6437376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900" kern="1200" dirty="0" smtClean="0"/>
            <a:t>Access</a:t>
          </a:r>
          <a:endParaRPr lang="it-IT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900" kern="1200" dirty="0" smtClean="0"/>
            <a:t>Security</a:t>
          </a:r>
          <a:endParaRPr lang="it-IT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900" kern="1200" dirty="0" err="1" smtClean="0"/>
            <a:t>Cost</a:t>
          </a:r>
          <a:endParaRPr lang="it-IT" sz="2900" kern="1200" dirty="0"/>
        </a:p>
      </dsp:txBody>
      <dsp:txXfrm rot="-5400000">
        <a:off x="3621023" y="274846"/>
        <a:ext cx="6360200" cy="1426604"/>
      </dsp:txXfrm>
    </dsp:sp>
    <dsp:sp modelId="{A4E0F77A-1A19-FD47-AC7D-AFEE050E5641}">
      <dsp:nvSpPr>
        <dsp:cNvPr id="0" name=""/>
        <dsp:cNvSpPr/>
      </dsp:nvSpPr>
      <dsp:spPr>
        <a:xfrm>
          <a:off x="0" y="49"/>
          <a:ext cx="3621024" cy="197619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dk2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700" kern="1200" dirty="0" err="1" smtClean="0"/>
            <a:t>Advantages</a:t>
          </a:r>
          <a:endParaRPr lang="it-IT" sz="3700" kern="1200" dirty="0"/>
        </a:p>
      </dsp:txBody>
      <dsp:txXfrm>
        <a:off x="96470" y="96519"/>
        <a:ext cx="3428084" cy="1783255"/>
      </dsp:txXfrm>
    </dsp:sp>
    <dsp:sp modelId="{28062AF4-DB29-9747-B889-F5BB40D42EDF}">
      <dsp:nvSpPr>
        <dsp:cNvPr id="0" name=""/>
        <dsp:cNvSpPr/>
      </dsp:nvSpPr>
      <dsp:spPr>
        <a:xfrm rot="5400000">
          <a:off x="6049233" y="-155535"/>
          <a:ext cx="1580956" cy="6437376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900" kern="1200" dirty="0" smtClean="0"/>
            <a:t>Connection </a:t>
          </a:r>
          <a:endParaRPr lang="it-IT" sz="2900" kern="1200" dirty="0"/>
        </a:p>
      </dsp:txBody>
      <dsp:txXfrm rot="-5400000">
        <a:off x="3621023" y="2349851"/>
        <a:ext cx="6360200" cy="1426604"/>
      </dsp:txXfrm>
    </dsp:sp>
    <dsp:sp modelId="{DF827E99-7076-D645-92AF-2603B6B7B6B8}">
      <dsp:nvSpPr>
        <dsp:cNvPr id="0" name=""/>
        <dsp:cNvSpPr/>
      </dsp:nvSpPr>
      <dsp:spPr>
        <a:xfrm>
          <a:off x="0" y="2075054"/>
          <a:ext cx="3621024" cy="197619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dk2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700" kern="1200" dirty="0" err="1" smtClean="0"/>
            <a:t>Disadvantage</a:t>
          </a:r>
          <a:endParaRPr lang="it-IT" sz="3700" kern="1200" dirty="0"/>
        </a:p>
      </dsp:txBody>
      <dsp:txXfrm>
        <a:off x="96470" y="2171524"/>
        <a:ext cx="3428084" cy="178325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403025-4AAA-BA49-AE01-4AEDA2472633}">
      <dsp:nvSpPr>
        <dsp:cNvPr id="0" name=""/>
        <dsp:cNvSpPr/>
      </dsp:nvSpPr>
      <dsp:spPr>
        <a:xfrm>
          <a:off x="3781" y="720106"/>
          <a:ext cx="2273944" cy="77760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dk2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700" kern="1200" dirty="0" smtClean="0"/>
            <a:t>0-20 </a:t>
          </a:r>
          <a:r>
            <a:rPr lang="it-IT" sz="2700" kern="1200" dirty="0" err="1" smtClean="0"/>
            <a:t>Gb</a:t>
          </a:r>
          <a:endParaRPr lang="it-IT" sz="2700" kern="1200" dirty="0"/>
        </a:p>
      </dsp:txBody>
      <dsp:txXfrm>
        <a:off x="3781" y="720106"/>
        <a:ext cx="2273944" cy="777600"/>
      </dsp:txXfrm>
    </dsp:sp>
    <dsp:sp modelId="{F313727E-FE99-9840-9BCB-1A60DE9F4B95}">
      <dsp:nvSpPr>
        <dsp:cNvPr id="0" name=""/>
        <dsp:cNvSpPr/>
      </dsp:nvSpPr>
      <dsp:spPr>
        <a:xfrm>
          <a:off x="6" y="1396987"/>
          <a:ext cx="2273944" cy="1827082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2700" kern="120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2700" kern="1200" dirty="0"/>
        </a:p>
      </dsp:txBody>
      <dsp:txXfrm>
        <a:off x="6" y="1396987"/>
        <a:ext cx="2273944" cy="1827082"/>
      </dsp:txXfrm>
    </dsp:sp>
    <dsp:sp modelId="{5CAB9D67-9CFF-BF49-8587-617ECBAB3823}">
      <dsp:nvSpPr>
        <dsp:cNvPr id="0" name=""/>
        <dsp:cNvSpPr/>
      </dsp:nvSpPr>
      <dsp:spPr>
        <a:xfrm>
          <a:off x="2596078" y="720106"/>
          <a:ext cx="2273944" cy="77760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dk2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700" kern="1200" dirty="0" smtClean="0"/>
            <a:t>20-100 </a:t>
          </a:r>
          <a:r>
            <a:rPr lang="it-IT" sz="2700" kern="1200" dirty="0" err="1" smtClean="0"/>
            <a:t>Gb</a:t>
          </a:r>
          <a:endParaRPr lang="it-IT" sz="2700" kern="1200" dirty="0"/>
        </a:p>
      </dsp:txBody>
      <dsp:txXfrm>
        <a:off x="2596078" y="720106"/>
        <a:ext cx="2273944" cy="777600"/>
      </dsp:txXfrm>
    </dsp:sp>
    <dsp:sp modelId="{4D8BB6DB-2186-E54A-9555-6372C47F0743}">
      <dsp:nvSpPr>
        <dsp:cNvPr id="0" name=""/>
        <dsp:cNvSpPr/>
      </dsp:nvSpPr>
      <dsp:spPr>
        <a:xfrm>
          <a:off x="2592304" y="1396987"/>
          <a:ext cx="2273944" cy="1827082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2700" kern="1200" dirty="0"/>
        </a:p>
      </dsp:txBody>
      <dsp:txXfrm>
        <a:off x="2592304" y="1396987"/>
        <a:ext cx="2273944" cy="1827082"/>
      </dsp:txXfrm>
    </dsp:sp>
    <dsp:sp modelId="{50431C86-946B-A941-91C3-582410EF042A}">
      <dsp:nvSpPr>
        <dsp:cNvPr id="0" name=""/>
        <dsp:cNvSpPr/>
      </dsp:nvSpPr>
      <dsp:spPr>
        <a:xfrm>
          <a:off x="5188376" y="720106"/>
          <a:ext cx="2273944" cy="77760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dk2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700" kern="1200" dirty="0" smtClean="0"/>
            <a:t>100-500 </a:t>
          </a:r>
          <a:r>
            <a:rPr lang="it-IT" sz="2700" kern="1200" dirty="0" err="1" smtClean="0"/>
            <a:t>Gb</a:t>
          </a:r>
          <a:endParaRPr lang="it-IT" sz="2700" kern="1200" dirty="0"/>
        </a:p>
      </dsp:txBody>
      <dsp:txXfrm>
        <a:off x="5188376" y="720106"/>
        <a:ext cx="2273944" cy="777600"/>
      </dsp:txXfrm>
    </dsp:sp>
    <dsp:sp modelId="{79814D21-08FC-D642-B69C-D7566928D899}">
      <dsp:nvSpPr>
        <dsp:cNvPr id="0" name=""/>
        <dsp:cNvSpPr/>
      </dsp:nvSpPr>
      <dsp:spPr>
        <a:xfrm>
          <a:off x="5184601" y="1396987"/>
          <a:ext cx="2273944" cy="1827082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2700" kern="1200" dirty="0"/>
        </a:p>
      </dsp:txBody>
      <dsp:txXfrm>
        <a:off x="5184601" y="1396987"/>
        <a:ext cx="2273944" cy="1827082"/>
      </dsp:txXfrm>
    </dsp:sp>
    <dsp:sp modelId="{6DDC872F-DCC2-5F40-AEA4-2764FB400F28}">
      <dsp:nvSpPr>
        <dsp:cNvPr id="0" name=""/>
        <dsp:cNvSpPr/>
      </dsp:nvSpPr>
      <dsp:spPr>
        <a:xfrm>
          <a:off x="7780673" y="720106"/>
          <a:ext cx="2273944" cy="77760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dk2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700" kern="1200" dirty="0" smtClean="0"/>
            <a:t>500Gb-1T</a:t>
          </a:r>
          <a:endParaRPr lang="it-IT" sz="2700" kern="1200" dirty="0"/>
        </a:p>
      </dsp:txBody>
      <dsp:txXfrm>
        <a:off x="7780673" y="720106"/>
        <a:ext cx="2273944" cy="777600"/>
      </dsp:txXfrm>
    </dsp:sp>
    <dsp:sp modelId="{2125BBF4-E16A-CA46-91DB-226C11E3EE4B}">
      <dsp:nvSpPr>
        <dsp:cNvPr id="0" name=""/>
        <dsp:cNvSpPr/>
      </dsp:nvSpPr>
      <dsp:spPr>
        <a:xfrm>
          <a:off x="7776898" y="1396987"/>
          <a:ext cx="2273944" cy="1827082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8EDAE-3E9B-C14A-9228-FFD2CF1E00B5}" type="datetimeFigureOut">
              <a:rPr lang="it-IT" smtClean="0"/>
              <a:t>04/11/17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B9B2E-6AEE-DF46-BD75-193A2FA2F869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4054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B9B2E-6AEE-DF46-BD75-193A2FA2F869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024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411471" y="3732914"/>
            <a:ext cx="1625337" cy="1593668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FD24B-9E12-A744-9173-8DC68B512927}" type="datetime1">
              <a:rPr lang="it-IT" smtClean="0"/>
              <a:t>04/11/17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11471" y="4194691"/>
            <a:ext cx="1625337" cy="670114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Pigni Guzzetti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xmlns="" id="{72E41D7E-8C1F-4E34-85F9-AD691D818F3A}"/>
              </a:ext>
            </a:extLst>
          </p:cNvPr>
          <p:cNvSpPr txBox="1">
            <a:spLocks/>
          </p:cNvSpPr>
          <p:nvPr userDrawn="1"/>
        </p:nvSpPr>
        <p:spPr>
          <a:xfrm>
            <a:off x="9411470" y="4199281"/>
            <a:ext cx="1625337" cy="6701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2800" b="1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Pigni Guzzetti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BA269-80E9-7E4B-A9BE-3917AAAA75C6}" type="datetime1">
              <a:rPr lang="it-IT" smtClean="0"/>
              <a:t>04/11/17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‹n.›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7977ACC4-05ED-42FB-BAE0-F756A89A8DB5}"/>
              </a:ext>
            </a:extLst>
          </p:cNvPr>
          <p:cNvSpPr txBox="1">
            <a:spLocks/>
          </p:cNvSpPr>
          <p:nvPr userDrawn="1"/>
        </p:nvSpPr>
        <p:spPr>
          <a:xfrm>
            <a:off x="11403806" y="6234113"/>
            <a:ext cx="450057" cy="445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700" b="1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Pigni</a:t>
            </a:r>
          </a:p>
          <a:p>
            <a:r>
              <a:rPr lang="en-US" sz="600"/>
              <a:t>Guzzetti</a:t>
            </a:r>
            <a:endParaRPr lang="en-US" sz="6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167CC-7B64-AC4A-9BB4-02614465CDBF}" type="datetime1">
              <a:rPr lang="it-IT" smtClean="0"/>
              <a:t>04/11/17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‹n.›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0BB9A566-9633-4309-9D58-26F3898BE9DA}"/>
              </a:ext>
            </a:extLst>
          </p:cNvPr>
          <p:cNvSpPr txBox="1">
            <a:spLocks/>
          </p:cNvSpPr>
          <p:nvPr userDrawn="1"/>
        </p:nvSpPr>
        <p:spPr>
          <a:xfrm>
            <a:off x="11403806" y="6234113"/>
            <a:ext cx="450057" cy="445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700" b="1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Pigni</a:t>
            </a:r>
          </a:p>
          <a:p>
            <a:r>
              <a:rPr lang="en-US" sz="600"/>
              <a:t>Guzzetti</a:t>
            </a:r>
            <a:endParaRPr lang="en-US" sz="6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D3E6B-6FE0-D94A-9B4D-0811CD848318}" type="datetime1">
              <a:rPr lang="it-IT" smtClean="0"/>
              <a:t>04/11/17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CCA814C3-C01E-4F1B-82E0-A4EFBF1D4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3806" y="6234113"/>
            <a:ext cx="450057" cy="445293"/>
          </a:xfrm>
        </p:spPr>
        <p:txBody>
          <a:bodyPr/>
          <a:lstStyle>
            <a:lvl1pPr>
              <a:defRPr sz="700"/>
            </a:lvl1pPr>
          </a:lstStyle>
          <a:p>
            <a:r>
              <a:rPr lang="en-US" dirty="0"/>
              <a:t>Pigni</a:t>
            </a:r>
          </a:p>
          <a:p>
            <a:r>
              <a:rPr lang="en-US" sz="600" dirty="0"/>
              <a:t>Guzzetti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CA785326-A0C4-4D95-AAD8-F574E22CC605}"/>
              </a:ext>
            </a:extLst>
          </p:cNvPr>
          <p:cNvSpPr txBox="1">
            <a:spLocks/>
          </p:cNvSpPr>
          <p:nvPr userDrawn="1"/>
        </p:nvSpPr>
        <p:spPr>
          <a:xfrm>
            <a:off x="11403805" y="6234113"/>
            <a:ext cx="450057" cy="445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700" b="1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Pigni</a:t>
            </a:r>
          </a:p>
          <a:p>
            <a:r>
              <a:rPr lang="en-US" sz="600"/>
              <a:t>Guzzetti</a:t>
            </a:r>
            <a:endParaRPr lang="en-US" sz="6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7358B2D0-74C5-6140-9FF4-3BF40FF6D277}" type="datetime1">
              <a:rPr lang="it-IT" smtClean="0"/>
              <a:t>04/11/17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xmlns="" id="{DC2F4536-4ECE-4060-8359-327E09201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7399" y="2531242"/>
            <a:ext cx="1080904" cy="670114"/>
          </a:xfrm>
        </p:spPr>
        <p:txBody>
          <a:bodyPr/>
          <a:lstStyle>
            <a:lvl1pPr>
              <a:defRPr sz="1800"/>
            </a:lvl1pPr>
          </a:lstStyle>
          <a:p>
            <a:r>
              <a:rPr lang="en-US" dirty="0"/>
              <a:t>Pigni</a:t>
            </a:r>
          </a:p>
          <a:p>
            <a:r>
              <a:rPr lang="en-US" dirty="0"/>
              <a:t>Guzzetti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7DEA5-AD7E-9B40-9ECC-28DF0E092F6C}" type="datetime1">
              <a:rPr lang="it-IT" smtClean="0"/>
              <a:t>04/11/17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6096B4D1-BD97-483F-BAA6-7874F01AF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3806" y="6234113"/>
            <a:ext cx="450057" cy="445293"/>
          </a:xfrm>
        </p:spPr>
        <p:txBody>
          <a:bodyPr/>
          <a:lstStyle>
            <a:lvl1pPr>
              <a:defRPr sz="700"/>
            </a:lvl1pPr>
          </a:lstStyle>
          <a:p>
            <a:r>
              <a:rPr lang="en-US" dirty="0"/>
              <a:t>Pigni</a:t>
            </a:r>
          </a:p>
          <a:p>
            <a:r>
              <a:rPr lang="en-US" sz="600" dirty="0"/>
              <a:t>Guzzetti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3B6076CC-01B0-433F-AD9D-4B75D30DF7F2}"/>
              </a:ext>
            </a:extLst>
          </p:cNvPr>
          <p:cNvSpPr txBox="1">
            <a:spLocks/>
          </p:cNvSpPr>
          <p:nvPr userDrawn="1"/>
        </p:nvSpPr>
        <p:spPr>
          <a:xfrm>
            <a:off x="11403806" y="6234113"/>
            <a:ext cx="450057" cy="445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700" b="1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Pigni</a:t>
            </a:r>
          </a:p>
          <a:p>
            <a:r>
              <a:rPr lang="en-US" sz="600"/>
              <a:t>Guzzetti</a:t>
            </a:r>
            <a:endParaRPr lang="en-US" sz="6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2D29-0A21-E742-A36B-C5015373497C}" type="datetime1">
              <a:rPr lang="it-IT" smtClean="0"/>
              <a:t>04/11/17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xmlns="" id="{66C47B92-AC3B-4411-ADEF-2B4D3A298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3806" y="6234113"/>
            <a:ext cx="450057" cy="445293"/>
          </a:xfrm>
        </p:spPr>
        <p:txBody>
          <a:bodyPr/>
          <a:lstStyle>
            <a:lvl1pPr>
              <a:defRPr sz="700"/>
            </a:lvl1pPr>
          </a:lstStyle>
          <a:p>
            <a:r>
              <a:rPr lang="en-US" dirty="0"/>
              <a:t>Pigni</a:t>
            </a:r>
          </a:p>
          <a:p>
            <a:r>
              <a:rPr lang="en-US" sz="600" dirty="0"/>
              <a:t>Guzzetti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xmlns="" id="{60EB56C3-4D5F-4CDA-8A61-AF96A726005B}"/>
              </a:ext>
            </a:extLst>
          </p:cNvPr>
          <p:cNvSpPr txBox="1">
            <a:spLocks/>
          </p:cNvSpPr>
          <p:nvPr userDrawn="1"/>
        </p:nvSpPr>
        <p:spPr>
          <a:xfrm>
            <a:off x="11403806" y="6234113"/>
            <a:ext cx="450057" cy="445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700" b="1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Pigni</a:t>
            </a:r>
          </a:p>
          <a:p>
            <a:r>
              <a:rPr lang="en-US" sz="600"/>
              <a:t>Guzzetti</a:t>
            </a:r>
            <a:endParaRPr lang="en-US" sz="6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10481-5935-994F-B968-6570021299D6}" type="datetime1">
              <a:rPr lang="it-IT" smtClean="0"/>
              <a:t>04/11/17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‹n.›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D5BB86D0-4553-44C7-B7B1-BBC725E11EB6}"/>
              </a:ext>
            </a:extLst>
          </p:cNvPr>
          <p:cNvSpPr txBox="1">
            <a:spLocks/>
          </p:cNvSpPr>
          <p:nvPr userDrawn="1"/>
        </p:nvSpPr>
        <p:spPr>
          <a:xfrm>
            <a:off x="11403806" y="6234113"/>
            <a:ext cx="450057" cy="445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700" b="1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Pigni</a:t>
            </a:r>
          </a:p>
          <a:p>
            <a:r>
              <a:rPr lang="en-US" sz="600"/>
              <a:t>Guzzetti</a:t>
            </a:r>
            <a:endParaRPr lang="en-US" sz="6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74BF-6900-9E4F-BCD1-A9AF0C1CE18E}" type="datetime1">
              <a:rPr lang="it-IT" smtClean="0"/>
              <a:t>04/11/17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‹n.›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DA73EFE-09F1-4038-904A-00B28BA9F77E}"/>
              </a:ext>
            </a:extLst>
          </p:cNvPr>
          <p:cNvSpPr txBox="1">
            <a:spLocks/>
          </p:cNvSpPr>
          <p:nvPr userDrawn="1"/>
        </p:nvSpPr>
        <p:spPr>
          <a:xfrm>
            <a:off x="11403806" y="6234113"/>
            <a:ext cx="450057" cy="445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700" b="1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Pigni</a:t>
            </a:r>
          </a:p>
          <a:p>
            <a:r>
              <a:rPr lang="en-US" sz="600"/>
              <a:t>Guzzetti</a:t>
            </a:r>
            <a:endParaRPr lang="en-US" sz="6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03A49-DAF8-D345-B9C1-BB2810125BEF}" type="datetime1">
              <a:rPr lang="it-IT" smtClean="0"/>
              <a:t>04/11/17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P G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xmlns="" id="{FC630F7F-E6CC-4C0B-B354-E539A6BC7C21}"/>
              </a:ext>
            </a:extLst>
          </p:cNvPr>
          <p:cNvSpPr txBox="1">
            <a:spLocks/>
          </p:cNvSpPr>
          <p:nvPr userDrawn="1"/>
        </p:nvSpPr>
        <p:spPr>
          <a:xfrm>
            <a:off x="11403806" y="6234113"/>
            <a:ext cx="450057" cy="445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700" b="1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Pigni</a:t>
            </a:r>
          </a:p>
          <a:p>
            <a:r>
              <a:rPr lang="en-US" sz="600"/>
              <a:t>Guzzetti</a:t>
            </a:r>
            <a:endParaRPr lang="en-US" sz="6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92B5D-5682-104F-8E0D-3EE1CD8A5FF9}" type="datetime1">
              <a:rPr lang="it-IT" smtClean="0"/>
              <a:t>04/11/17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P G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xmlns="" id="{F179E47B-5669-4778-95F2-34FD2DA2997A}"/>
              </a:ext>
            </a:extLst>
          </p:cNvPr>
          <p:cNvSpPr txBox="1">
            <a:spLocks/>
          </p:cNvSpPr>
          <p:nvPr userDrawn="1"/>
        </p:nvSpPr>
        <p:spPr>
          <a:xfrm>
            <a:off x="11403806" y="6234113"/>
            <a:ext cx="450057" cy="445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700" b="1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Pigni</a:t>
            </a:r>
          </a:p>
          <a:p>
            <a:r>
              <a:rPr lang="en-US" sz="600"/>
              <a:t>Guzzetti</a:t>
            </a:r>
            <a:endParaRPr lang="en-US" sz="6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4" Type="http://schemas.microsoft.com/office/2007/relationships/hdphoto" Target="../media/hdphoto1.wdp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F3692346-65F8-814B-AFC7-C33AC91B5AC1}" type="datetime1">
              <a:rPr lang="it-IT" smtClean="0"/>
              <a:t>04/11/17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/>
              <a:t>P 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microsoft.com/office/2007/relationships/hdphoto" Target="../media/hdphoto3.wdp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6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18.jpeg"/><Relationship Id="rId8" Type="http://schemas.microsoft.com/office/2007/relationships/hdphoto" Target="../media/hdphoto4.wdp"/><Relationship Id="rId9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19.png"/><Relationship Id="rId8" Type="http://schemas.microsoft.com/office/2007/relationships/hdphoto" Target="../media/hdphoto5.wdp"/><Relationship Id="rId9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image" Target="../media/image20.jpeg"/><Relationship Id="rId8" Type="http://schemas.microsoft.com/office/2007/relationships/hdphoto" Target="../media/hdphoto6.wdp"/><Relationship Id="rId9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7" Type="http://schemas.openxmlformats.org/officeDocument/2006/relationships/image" Target="../media/image21.jpeg"/><Relationship Id="rId8" Type="http://schemas.microsoft.com/office/2007/relationships/hdphoto" Target="../media/hdphoto7.wdp"/><Relationship Id="rId9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7" Type="http://schemas.openxmlformats.org/officeDocument/2006/relationships/image" Target="../media/image16.png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0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57272FBC-B507-407B-961A-A4E8089245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data </a:t>
            </a:r>
            <a:r>
              <a:rPr lang="it-IT" dirty="0" err="1" smtClean="0"/>
              <a:t>storage</a:t>
            </a:r>
            <a:r>
              <a:rPr lang="it-IT" dirty="0" smtClean="0"/>
              <a:t> </a:t>
            </a:r>
            <a:r>
              <a:rPr lang="it-IT" dirty="0" err="1" smtClean="0"/>
              <a:t>devices</a:t>
            </a:r>
            <a:endParaRPr lang="it-IT" dirty="0"/>
          </a:p>
        </p:txBody>
      </p:sp>
      <p:sp>
        <p:nvSpPr>
          <p:cNvPr id="6" name="Sottotitolo 5">
            <a:extLst>
              <a:ext uri="{FF2B5EF4-FFF2-40B4-BE49-F238E27FC236}">
                <a16:creationId xmlns:a16="http://schemas.microsoft.com/office/drawing/2014/main" xmlns="" id="{C634E5A4-90D8-4B63-9DBC-23E02A609A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2800" dirty="0" err="1" smtClean="0"/>
              <a:t>Advantages</a:t>
            </a:r>
            <a:r>
              <a:rPr lang="it-IT" sz="2800" dirty="0" smtClean="0"/>
              <a:t> and </a:t>
            </a:r>
            <a:r>
              <a:rPr lang="it-IT" sz="2800" dirty="0" err="1" smtClean="0"/>
              <a:t>disadvantages</a:t>
            </a:r>
            <a:endParaRPr lang="it-IT" sz="2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Pigni</a:t>
            </a:r>
            <a:r>
              <a:rPr lang="en-US" dirty="0" smtClean="0"/>
              <a:t> Guzzetti</a:t>
            </a:r>
            <a:endParaRPr lang="en-US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90" y="176450"/>
            <a:ext cx="2454282" cy="17179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32444">
            <a:off x="5708575" y="4275071"/>
            <a:ext cx="3557826" cy="2367795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31999">
            <a:off x="9246711" y="339977"/>
            <a:ext cx="1627447" cy="1627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6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27300" y="2707862"/>
            <a:ext cx="7121652" cy="1025938"/>
          </a:xfrm>
          <a:solidFill>
            <a:schemeClr val="bg1"/>
          </a:solidFill>
          <a:effectLst>
            <a:softEdge rad="63500"/>
          </a:effectLst>
        </p:spPr>
        <p:txBody>
          <a:bodyPr/>
          <a:lstStyle/>
          <a:p>
            <a:r>
              <a:rPr lang="it-IT" dirty="0" err="1" smtClean="0"/>
              <a:t>Thanks</a:t>
            </a:r>
            <a:r>
              <a:rPr lang="it-IT" dirty="0" smtClean="0"/>
              <a:t> for the </a:t>
            </a:r>
            <a:r>
              <a:rPr lang="it-IT" dirty="0" err="1" smtClean="0"/>
              <a:t>attention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Pigni</a:t>
            </a:r>
          </a:p>
          <a:p>
            <a:r>
              <a:rPr lang="en-US" sz="600" smtClean="0"/>
              <a:t>Guzzetti</a:t>
            </a:r>
            <a:endParaRPr lang="en-US" sz="6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8547100" y="5725299"/>
            <a:ext cx="25756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/>
              <a:t>Luca </a:t>
            </a:r>
            <a:r>
              <a:rPr lang="it-IT" sz="2800" dirty="0" err="1" smtClean="0"/>
              <a:t>Guzzetti</a:t>
            </a:r>
            <a:endParaRPr lang="it-IT" sz="2800" dirty="0" smtClean="0"/>
          </a:p>
          <a:p>
            <a:r>
              <a:rPr lang="it-IT" sz="2800" dirty="0" smtClean="0"/>
              <a:t>Federico </a:t>
            </a:r>
            <a:r>
              <a:rPr lang="it-IT" sz="2800" dirty="0" err="1" smtClean="0"/>
              <a:t>Pigni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210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BE5756E-5C45-2C4A-BF3C-48B9EB2FA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6600" dirty="0" smtClean="0"/>
              <a:t>The </a:t>
            </a:r>
            <a:r>
              <a:rPr lang="it-IT" sz="6600" dirty="0" err="1" smtClean="0"/>
              <a:t>overview</a:t>
            </a:r>
            <a:endParaRPr lang="it-IT" sz="660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Pigni</a:t>
            </a:r>
          </a:p>
          <a:p>
            <a:r>
              <a:rPr lang="en-US" sz="600" smtClean="0"/>
              <a:t>Guzzetti</a:t>
            </a:r>
            <a:endParaRPr lang="en-US" sz="600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039" y="3486150"/>
            <a:ext cx="5668018" cy="3371850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8474081" y="4263736"/>
            <a:ext cx="1978207" cy="19625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06BCFD7-0047-B44A-B2D8-CE052EB94A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2783" y="1919004"/>
            <a:ext cx="3717374" cy="3002132"/>
          </a:xfrm>
        </p:spPr>
        <p:txBody>
          <a:bodyPr>
            <a:normAutofit/>
          </a:bodyPr>
          <a:lstStyle/>
          <a:p>
            <a:r>
              <a:rPr lang="it-IT" sz="4000" dirty="0" smtClean="0"/>
              <a:t>Definition</a:t>
            </a:r>
          </a:p>
          <a:p>
            <a:r>
              <a:rPr lang="it-IT" sz="4000" dirty="0" err="1" smtClean="0"/>
              <a:t>Evolution</a:t>
            </a:r>
            <a:endParaRPr lang="it-IT" sz="4000" dirty="0" smtClean="0"/>
          </a:p>
          <a:p>
            <a:r>
              <a:rPr lang="it-IT" sz="4000" dirty="0" err="1" smtClean="0"/>
              <a:t>Types</a:t>
            </a:r>
            <a:endParaRPr lang="it-IT" sz="4000" dirty="0" smtClean="0"/>
          </a:p>
          <a:p>
            <a:r>
              <a:rPr lang="it-IT" sz="4000" dirty="0" err="1" smtClean="0"/>
              <a:t>Comparison</a:t>
            </a:r>
            <a:endParaRPr lang="it-IT" sz="40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81530">
            <a:off x="8131824" y="531957"/>
            <a:ext cx="3528219" cy="3528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98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88617" y="118115"/>
            <a:ext cx="4000916" cy="1609344"/>
          </a:xfrm>
        </p:spPr>
        <p:txBody>
          <a:bodyPr/>
          <a:lstStyle/>
          <a:p>
            <a:r>
              <a:rPr lang="it-IT" dirty="0" smtClean="0"/>
              <a:t>The </a:t>
            </a:r>
            <a:r>
              <a:rPr lang="it-IT" dirty="0" err="1" smtClean="0"/>
              <a:t>evolution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Pigni</a:t>
            </a:r>
          </a:p>
          <a:p>
            <a:r>
              <a:rPr lang="en-US" sz="600" smtClean="0"/>
              <a:t>Guzzetti</a:t>
            </a:r>
            <a:endParaRPr lang="en-US" sz="600" dirty="0"/>
          </a:p>
        </p:txBody>
      </p:sp>
      <p:grpSp>
        <p:nvGrpSpPr>
          <p:cNvPr id="27" name="Gruppo 26"/>
          <p:cNvGrpSpPr/>
          <p:nvPr/>
        </p:nvGrpSpPr>
        <p:grpSpPr>
          <a:xfrm>
            <a:off x="2708154" y="1368895"/>
            <a:ext cx="6513811" cy="5310511"/>
            <a:chOff x="3114284" y="1470060"/>
            <a:chExt cx="6513811" cy="5310511"/>
          </a:xfrm>
        </p:grpSpPr>
        <p:sp>
          <p:nvSpPr>
            <p:cNvPr id="25" name="Callout con freccia in giù 24"/>
            <p:cNvSpPr/>
            <p:nvPr/>
          </p:nvSpPr>
          <p:spPr>
            <a:xfrm>
              <a:off x="3114284" y="1470060"/>
              <a:ext cx="6311153" cy="3944622"/>
            </a:xfrm>
            <a:prstGeom prst="downArrowCallout">
              <a:avLst>
                <a:gd name="adj1" fmla="val 47470"/>
                <a:gd name="adj2" fmla="val 23735"/>
                <a:gd name="adj3" fmla="val 15787"/>
                <a:gd name="adj4" fmla="val 90488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grpSp>
          <p:nvGrpSpPr>
            <p:cNvPr id="7" name="Gruppo 6"/>
            <p:cNvGrpSpPr>
              <a:grpSpLocks noChangeAspect="1"/>
            </p:cNvGrpSpPr>
            <p:nvPr/>
          </p:nvGrpSpPr>
          <p:grpSpPr>
            <a:xfrm flipH="1">
              <a:off x="3434988" y="1637357"/>
              <a:ext cx="1146644" cy="1183271"/>
              <a:chOff x="1069848" y="2959989"/>
              <a:chExt cx="1116000" cy="1116000"/>
            </a:xfrm>
          </p:grpSpPr>
          <p:sp>
            <p:nvSpPr>
              <p:cNvPr id="6" name="Ovale 5"/>
              <p:cNvSpPr/>
              <p:nvPr/>
            </p:nvSpPr>
            <p:spPr>
              <a:xfrm>
                <a:off x="1069848" y="2959989"/>
                <a:ext cx="1116000" cy="1116000"/>
              </a:xfrm>
              <a:prstGeom prst="ellipse">
                <a:avLst/>
              </a:prstGeom>
              <a:solidFill>
                <a:srgbClr val="F97D75"/>
              </a:solidFill>
              <a:ln>
                <a:solidFill>
                  <a:srgbClr val="F97D7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5" name="Immagine 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78522" y="3187700"/>
                <a:ext cx="889711" cy="667283"/>
              </a:xfrm>
              <a:prstGeom prst="rect">
                <a:avLst/>
              </a:prstGeom>
            </p:spPr>
          </p:pic>
        </p:grpSp>
        <p:pic>
          <p:nvPicPr>
            <p:cNvPr id="9" name="Immagin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7671" y="1541778"/>
              <a:ext cx="1966295" cy="1308603"/>
            </a:xfrm>
            <a:prstGeom prst="rect">
              <a:avLst/>
            </a:prstGeom>
          </p:spPr>
        </p:pic>
        <p:pic>
          <p:nvPicPr>
            <p:cNvPr id="10" name="Immagin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1800" y="1565491"/>
              <a:ext cx="1966295" cy="1308603"/>
            </a:xfrm>
            <a:prstGeom prst="rect">
              <a:avLst/>
            </a:prstGeom>
          </p:spPr>
        </p:pic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41454" y="3525485"/>
              <a:ext cx="1206984" cy="1206983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2386" y="3491622"/>
              <a:ext cx="1206984" cy="1206983"/>
            </a:xfrm>
            <a:prstGeom prst="rect">
              <a:avLst/>
            </a:prstGeom>
          </p:spPr>
        </p:pic>
        <p:pic>
          <p:nvPicPr>
            <p:cNvPr id="13" name="Immagine 1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6747" y="3525485"/>
              <a:ext cx="1207210" cy="1183271"/>
            </a:xfrm>
            <a:prstGeom prst="rect">
              <a:avLst/>
            </a:prstGeom>
          </p:spPr>
        </p:pic>
        <p:sp>
          <p:nvSpPr>
            <p:cNvPr id="14" name="Mostrina 13"/>
            <p:cNvSpPr/>
            <p:nvPr/>
          </p:nvSpPr>
          <p:spPr>
            <a:xfrm>
              <a:off x="7352460" y="1846796"/>
              <a:ext cx="256389" cy="698567"/>
            </a:xfrm>
            <a:prstGeom prst="chevron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16" name="Mostrina 15"/>
            <p:cNvSpPr/>
            <p:nvPr/>
          </p:nvSpPr>
          <p:spPr>
            <a:xfrm>
              <a:off x="4997771" y="1846796"/>
              <a:ext cx="256389" cy="698567"/>
            </a:xfrm>
            <a:prstGeom prst="chevron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17" name="Mostrina 16"/>
            <p:cNvSpPr/>
            <p:nvPr/>
          </p:nvSpPr>
          <p:spPr>
            <a:xfrm rot="10800000">
              <a:off x="4997771" y="3779692"/>
              <a:ext cx="256389" cy="698567"/>
            </a:xfrm>
            <a:prstGeom prst="chevron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18" name="Mostrina 17"/>
            <p:cNvSpPr/>
            <p:nvPr/>
          </p:nvSpPr>
          <p:spPr>
            <a:xfrm rot="5400000">
              <a:off x="8516752" y="2850505"/>
              <a:ext cx="256389" cy="698567"/>
            </a:xfrm>
            <a:prstGeom prst="chevron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19" name="Mostrina 18"/>
            <p:cNvSpPr/>
            <p:nvPr/>
          </p:nvSpPr>
          <p:spPr>
            <a:xfrm rot="10800000">
              <a:off x="7326546" y="3745831"/>
              <a:ext cx="282302" cy="698567"/>
            </a:xfrm>
            <a:prstGeom prst="chevron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pic>
          <p:nvPicPr>
            <p:cNvPr id="22" name="Immagine 2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67326" y="5571673"/>
              <a:ext cx="1208898" cy="1208898"/>
            </a:xfrm>
            <a:prstGeom prst="rect">
              <a:avLst/>
            </a:prstGeom>
          </p:spPr>
        </p:pic>
      </p:grpSp>
      <p:sp>
        <p:nvSpPr>
          <p:cNvPr id="3" name="CasellaDiTesto 2"/>
          <p:cNvSpPr txBox="1"/>
          <p:nvPr/>
        </p:nvSpPr>
        <p:spPr>
          <a:xfrm>
            <a:off x="5521328" y="2333661"/>
            <a:ext cx="707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1967</a:t>
            </a:r>
            <a:endParaRPr lang="it-IT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3257346" y="4228108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1997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5056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arrotondato 12"/>
          <p:cNvSpPr/>
          <p:nvPr/>
        </p:nvSpPr>
        <p:spPr>
          <a:xfrm>
            <a:off x="992202" y="2121408"/>
            <a:ext cx="10386204" cy="248440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290081" y="512064"/>
            <a:ext cx="1617934" cy="1609344"/>
          </a:xfrm>
        </p:spPr>
        <p:txBody>
          <a:bodyPr/>
          <a:lstStyle/>
          <a:p>
            <a:r>
              <a:rPr lang="it-IT" dirty="0" err="1" smtClean="0"/>
              <a:t>Types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11378406" y="5813125"/>
            <a:ext cx="450057" cy="445293"/>
          </a:xfrm>
        </p:spPr>
        <p:txBody>
          <a:bodyPr/>
          <a:lstStyle/>
          <a:p>
            <a:r>
              <a:rPr lang="en-US" smtClean="0"/>
              <a:t>Pigni</a:t>
            </a:r>
          </a:p>
          <a:p>
            <a:r>
              <a:rPr lang="en-US" sz="600" smtClean="0"/>
              <a:t>Guzzetti</a:t>
            </a:r>
            <a:endParaRPr lang="en-US" sz="600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196" y="2381792"/>
            <a:ext cx="1515511" cy="151551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686" y="2381793"/>
            <a:ext cx="1514717" cy="1514717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382" y="2381793"/>
            <a:ext cx="1515511" cy="1515511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872" y="2381792"/>
            <a:ext cx="1514717" cy="1514717"/>
          </a:xfrm>
          <a:prstGeom prst="rect">
            <a:avLst/>
          </a:prstGeom>
        </p:spPr>
      </p:pic>
      <p:sp>
        <p:nvSpPr>
          <p:cNvPr id="14" name="Rettangolo arrotondato 13"/>
          <p:cNvSpPr/>
          <p:nvPr/>
        </p:nvSpPr>
        <p:spPr>
          <a:xfrm>
            <a:off x="1551107" y="3995678"/>
            <a:ext cx="2071688" cy="2890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Magnetic</a:t>
            </a:r>
            <a:r>
              <a:rPr lang="it-IT" dirty="0" smtClean="0"/>
              <a:t> </a:t>
            </a:r>
            <a:r>
              <a:rPr lang="it-IT" dirty="0" err="1" smtClean="0"/>
              <a:t>devices</a:t>
            </a:r>
            <a:endParaRPr lang="it-IT" dirty="0"/>
          </a:p>
        </p:txBody>
      </p:sp>
      <p:sp>
        <p:nvSpPr>
          <p:cNvPr id="15" name="Rettangolo arrotondato 14"/>
          <p:cNvSpPr/>
          <p:nvPr/>
        </p:nvSpPr>
        <p:spPr>
          <a:xfrm>
            <a:off x="4005809" y="3995678"/>
            <a:ext cx="1992470" cy="2890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Compact </a:t>
            </a:r>
            <a:r>
              <a:rPr lang="it-IT" dirty="0" err="1" smtClean="0"/>
              <a:t>discs</a:t>
            </a:r>
            <a:endParaRPr lang="it-IT" dirty="0"/>
          </a:p>
        </p:txBody>
      </p:sp>
      <p:sp>
        <p:nvSpPr>
          <p:cNvPr id="16" name="Rettangolo arrotondato 15"/>
          <p:cNvSpPr/>
          <p:nvPr/>
        </p:nvSpPr>
        <p:spPr>
          <a:xfrm>
            <a:off x="6420902" y="3995678"/>
            <a:ext cx="1992470" cy="2890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Flash </a:t>
            </a:r>
            <a:r>
              <a:rPr lang="it-IT" dirty="0" err="1" smtClean="0"/>
              <a:t>memories</a:t>
            </a:r>
            <a:endParaRPr lang="it-IT" dirty="0"/>
          </a:p>
        </p:txBody>
      </p:sp>
      <p:sp>
        <p:nvSpPr>
          <p:cNvPr id="17" name="Rettangolo arrotondato 16"/>
          <p:cNvSpPr/>
          <p:nvPr/>
        </p:nvSpPr>
        <p:spPr>
          <a:xfrm>
            <a:off x="8835995" y="3995678"/>
            <a:ext cx="1992470" cy="2890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Cloud</a:t>
            </a:r>
            <a:r>
              <a:rPr lang="it-IT" dirty="0" smtClean="0"/>
              <a:t> </a:t>
            </a:r>
            <a:r>
              <a:rPr lang="it-IT" dirty="0" err="1" smtClean="0"/>
              <a:t>storage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0833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7FA57435-C11A-44E1-BC6C-F50CE479C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Tipe: </a:t>
            </a:r>
            <a:r>
              <a:rPr lang="it-IT" dirty="0" err="1" smtClean="0"/>
              <a:t>magnetic</a:t>
            </a:r>
            <a:r>
              <a:rPr lang="it-IT" dirty="0" smtClean="0"/>
              <a:t> </a:t>
            </a:r>
            <a:r>
              <a:rPr lang="it-IT" dirty="0" err="1" smtClean="0"/>
              <a:t>device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Pigni</a:t>
            </a:r>
          </a:p>
          <a:p>
            <a:r>
              <a:rPr lang="en-US" sz="600" smtClean="0"/>
              <a:t>Guzzetti</a:t>
            </a:r>
            <a:endParaRPr lang="en-US" sz="600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0024710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Immagine 7"/>
          <p:cNvPicPr>
            <a:picLocks noChangeAspect="1"/>
          </p:cNvPicPr>
          <p:nvPr/>
        </p:nvPicPr>
        <p:blipFill>
          <a:blip r:embed="rId7">
            <a:alphaModFix amt="8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0" y="152400"/>
            <a:ext cx="3276600" cy="17908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3283"/>
            <a:ext cx="1514717" cy="1514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17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Tipe: </a:t>
            </a:r>
            <a:r>
              <a:rPr lang="it-IT" dirty="0" err="1" smtClean="0"/>
              <a:t>discs</a:t>
            </a:r>
            <a:endParaRPr lang="it-IT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176610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Pigni</a:t>
            </a:r>
          </a:p>
          <a:p>
            <a:r>
              <a:rPr lang="en-US" sz="600" smtClean="0"/>
              <a:t>Guzzetti</a:t>
            </a:r>
            <a:endParaRPr lang="en-US" sz="6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0" y="622808"/>
            <a:ext cx="2365248" cy="2365248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3283"/>
            <a:ext cx="1514717" cy="1514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2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Tipe: flash </a:t>
            </a:r>
            <a:r>
              <a:rPr lang="it-IT" dirty="0" err="1" smtClean="0"/>
              <a:t>memory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Pigni</a:t>
            </a:r>
          </a:p>
          <a:p>
            <a:r>
              <a:rPr lang="en-US" sz="600" smtClean="0"/>
              <a:t>Guzzetti</a:t>
            </a:r>
            <a:endParaRPr lang="en-US" sz="600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8466264"/>
              </p:ext>
            </p:extLst>
          </p:nvPr>
        </p:nvGraphicFramePr>
        <p:xfrm>
          <a:off x="1255594" y="1863902"/>
          <a:ext cx="10148212" cy="4585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Immagine 7"/>
          <p:cNvPicPr>
            <a:picLocks noChangeAspect="1"/>
          </p:cNvPicPr>
          <p:nvPr/>
        </p:nvPicPr>
        <p:blipFill>
          <a:blip r:embed="rId7">
            <a:alphaModFix amt="8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439" y="262963"/>
            <a:ext cx="4158146" cy="11904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4323"/>
            <a:ext cx="1515511" cy="1515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Tipe: </a:t>
            </a:r>
            <a:r>
              <a:rPr lang="it-IT" dirty="0" err="1" smtClean="0"/>
              <a:t>cloud</a:t>
            </a:r>
            <a:endParaRPr lang="it-IT" dirty="0"/>
          </a:p>
        </p:txBody>
      </p:sp>
      <p:graphicFrame>
        <p:nvGraphicFramePr>
          <p:cNvPr id="12" name="Segnaposto contenuto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5983310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Pigni</a:t>
            </a:r>
          </a:p>
          <a:p>
            <a:r>
              <a:rPr lang="en-US" sz="600" smtClean="0"/>
              <a:t>Guzzetti</a:t>
            </a:r>
            <a:endParaRPr lang="en-US" sz="600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282" y="484632"/>
            <a:ext cx="4324552" cy="24363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3283"/>
            <a:ext cx="1514717" cy="1514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3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Phisical</a:t>
            </a:r>
            <a:r>
              <a:rPr lang="it-IT" dirty="0" smtClean="0"/>
              <a:t> </a:t>
            </a:r>
            <a:r>
              <a:rPr lang="it-IT" dirty="0" err="1" smtClean="0"/>
              <a:t>storage</a:t>
            </a:r>
            <a:r>
              <a:rPr lang="it-IT" dirty="0" smtClean="0"/>
              <a:t> vs </a:t>
            </a:r>
            <a:r>
              <a:rPr lang="it-IT" dirty="0" err="1" smtClean="0"/>
              <a:t>cloud</a:t>
            </a:r>
            <a:endParaRPr lang="it-IT" dirty="0"/>
          </a:p>
        </p:txBody>
      </p:sp>
      <p:graphicFrame>
        <p:nvGraphicFramePr>
          <p:cNvPr id="10" name="Segnaposto contenuto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022745"/>
              </p:ext>
            </p:extLst>
          </p:nvPr>
        </p:nvGraphicFramePr>
        <p:xfrm>
          <a:off x="1595957" y="1664170"/>
          <a:ext cx="10058400" cy="3724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Pigni</a:t>
            </a:r>
          </a:p>
          <a:p>
            <a:r>
              <a:rPr lang="en-US" sz="600" smtClean="0"/>
              <a:t>Guzzetti</a:t>
            </a:r>
            <a:endParaRPr lang="en-US" sz="600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3283"/>
            <a:ext cx="1514717" cy="1514717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3503" y="3234474"/>
            <a:ext cx="2541722" cy="169156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526109" y="4828649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/>
              <a:t>vs</a:t>
            </a:r>
            <a:endParaRPr lang="it-IT" sz="28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620" y="3125981"/>
            <a:ext cx="1203052" cy="800652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466" y="4029945"/>
            <a:ext cx="757359" cy="757359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6447" y="4029944"/>
            <a:ext cx="757359" cy="757359"/>
          </a:xfrm>
          <a:prstGeom prst="rect">
            <a:avLst/>
          </a:prstGeom>
        </p:spPr>
      </p:pic>
      <p:pic>
        <p:nvPicPr>
          <p:cNvPr id="19" name="Immagin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4100" y="4034135"/>
            <a:ext cx="757359" cy="757359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783" y="4029944"/>
            <a:ext cx="757359" cy="757359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146" y="3125766"/>
            <a:ext cx="1203052" cy="800652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927" y="3125766"/>
            <a:ext cx="1203052" cy="800652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41" y="3125766"/>
            <a:ext cx="1203052" cy="800652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740" y="4094733"/>
            <a:ext cx="635309" cy="577554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0384" y="3244833"/>
            <a:ext cx="672477" cy="634697"/>
          </a:xfrm>
          <a:prstGeom prst="rect">
            <a:avLst/>
          </a:prstGeom>
        </p:spPr>
      </p:pic>
      <p:pic>
        <p:nvPicPr>
          <p:cNvPr id="27" name="Immagine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045" y="3250148"/>
            <a:ext cx="672477" cy="634697"/>
          </a:xfrm>
          <a:prstGeom prst="rect">
            <a:avLst/>
          </a:prstGeom>
        </p:spPr>
      </p:pic>
      <p:pic>
        <p:nvPicPr>
          <p:cNvPr id="29" name="Immagine 2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879" y="4161754"/>
            <a:ext cx="635309" cy="577554"/>
          </a:xfrm>
          <a:prstGeom prst="rect">
            <a:avLst/>
          </a:prstGeom>
        </p:spPr>
      </p:pic>
      <p:pic>
        <p:nvPicPr>
          <p:cNvPr id="30" name="Immagin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324" y="4161769"/>
            <a:ext cx="635309" cy="577554"/>
          </a:xfrm>
          <a:prstGeom prst="rect">
            <a:avLst/>
          </a:prstGeom>
        </p:spPr>
      </p:pic>
      <p:pic>
        <p:nvPicPr>
          <p:cNvPr id="31" name="Immagine 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678" y="3262204"/>
            <a:ext cx="635309" cy="577554"/>
          </a:xfrm>
          <a:prstGeom prst="rect">
            <a:avLst/>
          </a:prstGeom>
        </p:spPr>
      </p:pic>
      <p:pic>
        <p:nvPicPr>
          <p:cNvPr id="32" name="Immagine 3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1584" y="4209749"/>
            <a:ext cx="635309" cy="577554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311" y="3254892"/>
            <a:ext cx="635309" cy="57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97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egno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TM03090434[[fn=Legno]]</Template>
  <TotalTime>1466</TotalTime>
  <Words>110</Words>
  <Application>Microsoft Macintosh PowerPoint</Application>
  <PresentationFormat>Widescreen</PresentationFormat>
  <Paragraphs>74</Paragraphs>
  <Slides>10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5" baseType="lpstr">
      <vt:lpstr>Calibri</vt:lpstr>
      <vt:lpstr>Rockwell</vt:lpstr>
      <vt:lpstr>Rockwell Condensed</vt:lpstr>
      <vt:lpstr>Wingdings</vt:lpstr>
      <vt:lpstr>Legno</vt:lpstr>
      <vt:lpstr>data storage devices</vt:lpstr>
      <vt:lpstr>The overview</vt:lpstr>
      <vt:lpstr>The evolution</vt:lpstr>
      <vt:lpstr>Types</vt:lpstr>
      <vt:lpstr>Tipe: magnetic device</vt:lpstr>
      <vt:lpstr>Tipe: discs</vt:lpstr>
      <vt:lpstr>Tipe: flash memory</vt:lpstr>
      <vt:lpstr>Tipe: cloud</vt:lpstr>
      <vt:lpstr>Phisical storage vs cloud</vt:lpstr>
      <vt:lpstr>Thanks for the attention</vt:lpstr>
    </vt:vector>
  </TitlesOfParts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Federico Pigni</dc:creator>
  <cp:lastModifiedBy>Utente di Microsoft Office</cp:lastModifiedBy>
  <cp:revision>30</cp:revision>
  <dcterms:created xsi:type="dcterms:W3CDTF">2017-10-22T17:13:53Z</dcterms:created>
  <dcterms:modified xsi:type="dcterms:W3CDTF">2017-11-04T10:11:37Z</dcterms:modified>
</cp:coreProperties>
</file>