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0"/>
  </p:notesMasterIdLst>
  <p:sldIdLst>
    <p:sldId id="256" r:id="rId2"/>
    <p:sldId id="274" r:id="rId3"/>
    <p:sldId id="262" r:id="rId4"/>
    <p:sldId id="263" r:id="rId5"/>
    <p:sldId id="257" r:id="rId6"/>
    <p:sldId id="276" r:id="rId7"/>
    <p:sldId id="271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5609" autoAdjust="0"/>
  </p:normalViewPr>
  <p:slideViewPr>
    <p:cSldViewPr>
      <p:cViewPr>
        <p:scale>
          <a:sx n="50" d="100"/>
          <a:sy n="50" d="100"/>
        </p:scale>
        <p:origin x="1188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F3CDA-1B95-4301-9EBC-0286C988D73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6B532-D2BB-4940-878C-F1EAFDE6B1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227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Hardware capable of storing dating either temporarily (e.g. RAM) or permanently (e.g. an HDD)</a:t>
            </a:r>
          </a:p>
          <a:p>
            <a:pPr marL="0" indent="0">
              <a:buNone/>
            </a:pPr>
            <a:r>
              <a:rPr lang="en-US" dirty="0"/>
              <a:t>Storage devices are NOT input/output devices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6B532-D2BB-4940-878C-F1EAFDE6B11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5883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Primary memory (RAM and ROM)</a:t>
            </a:r>
          </a:p>
          <a:p>
            <a:r>
              <a:rPr lang="en-US" dirty="0"/>
              <a:t>Secondary storage (HDD and SSD)</a:t>
            </a:r>
          </a:p>
          <a:p>
            <a:r>
              <a:rPr lang="en-US" dirty="0"/>
              <a:t>Off-line storage (DVD, CD, Blu-ray, USB memory stick, removable HDD and SSD and so on)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6B532-D2BB-4940-878C-F1EAFDE6B11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567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9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355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182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15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551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66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105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717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276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379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02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050A6DF-6EAC-478C-94ED-751AAAA5CF93}" type="datetimeFigureOut">
              <a:rPr lang="it-IT" smtClean="0"/>
              <a:t>23/10/2017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7617FA6-C4E8-468A-A45C-306BB719A7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685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07EFAD26-838D-4FBA-B2B4-B30252639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9CF10B59-00ED-4813-94A6-53B0DE46F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CONTENTS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324366-30FF-47CE-B777-5FE1273FA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What is a storage device?</a:t>
            </a:r>
          </a:p>
          <a:p>
            <a:pPr marL="914400" lvl="1" indent="-514350"/>
            <a:r>
              <a:rPr lang="en-US" dirty="0"/>
              <a:t>Deﬁnition</a:t>
            </a:r>
          </a:p>
          <a:p>
            <a:pPr marL="914400" lvl="1" indent="-514350"/>
            <a:r>
              <a:rPr lang="en-US" dirty="0"/>
              <a:t>Typology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Hierarchy</a:t>
            </a:r>
          </a:p>
          <a:p>
            <a:pPr marL="914400" lvl="1" indent="-514350"/>
            <a:r>
              <a:rPr lang="en-US" dirty="0"/>
              <a:t>Primary </a:t>
            </a:r>
          </a:p>
          <a:p>
            <a:pPr marL="914400" lvl="1" indent="-514350"/>
            <a:r>
              <a:rPr lang="en-US" dirty="0"/>
              <a:t>Secondary</a:t>
            </a:r>
          </a:p>
          <a:p>
            <a:pPr marL="914400" lvl="1" indent="-514350"/>
            <a:r>
              <a:rPr lang="en-US" dirty="0"/>
              <a:t>Oﬄine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evolution of data storage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Comparison Cloud vs hardware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Conclusion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446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3804CD-793C-4E52-8E8D-55AAD6A69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WHAT IS A STORAGE DEVICE?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4793C0-74A8-42DB-BEF3-8D328515A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  <a:p>
            <a:r>
              <a:rPr lang="en-US" dirty="0"/>
              <a:t>Temporary vs permanent</a:t>
            </a:r>
          </a:p>
          <a:p>
            <a:r>
              <a:rPr lang="en-US" dirty="0"/>
              <a:t>Storage devices ≠ I/O devices</a:t>
            </a:r>
          </a:p>
        </p:txBody>
      </p:sp>
    </p:spTree>
    <p:extLst>
      <p:ext uri="{BB962C8B-B14F-4D97-AF65-F5344CB8AC3E}">
        <p14:creationId xmlns:p14="http://schemas.microsoft.com/office/powerpoint/2010/main" val="191255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38EB28-9880-4494-8638-3E1550591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HIERARCHY</a:t>
            </a:r>
            <a:r>
              <a:rPr lang="it-IT" dirty="0"/>
              <a:t> 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85A30EDA-344D-4C47-BB96-ECF4BF6C6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 memory</a:t>
            </a:r>
          </a:p>
          <a:p>
            <a:r>
              <a:rPr lang="en-US" dirty="0"/>
              <a:t>Secondary storage</a:t>
            </a:r>
          </a:p>
          <a:p>
            <a:r>
              <a:rPr lang="en-US" dirty="0"/>
              <a:t>Off-line storage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0F3840B-8715-44FD-9EFE-5C7D1FC77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900" y="3140969"/>
            <a:ext cx="4939820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9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Paper storage</a:t>
            </a:r>
          </a:p>
          <a:p>
            <a:r>
              <a:rPr lang="en-US" dirty="0"/>
              <a:t>Magnetic storage devices</a:t>
            </a:r>
          </a:p>
          <a:p>
            <a:r>
              <a:rPr lang="en-US" dirty="0"/>
              <a:t>Optical storage devices</a:t>
            </a:r>
          </a:p>
          <a:p>
            <a:r>
              <a:rPr lang="en-US" dirty="0"/>
              <a:t>Flash memories devices</a:t>
            </a:r>
          </a:p>
          <a:p>
            <a:r>
              <a:rPr lang="en-US" dirty="0"/>
              <a:t>Online and cloud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0C78FB95-3BA8-4492-A7A7-7D9463EE7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07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89/82/ef/8982ef2af8bb7f88fe1747a28b908efa.png">
            <a:extLst>
              <a:ext uri="{FF2B5EF4-FFF2-40B4-BE49-F238E27FC236}">
                <a16:creationId xmlns:a16="http://schemas.microsoft.com/office/drawing/2014/main" id="{B8A2532B-5DF7-4681-86F1-86E51820D5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65604" cy="595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599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7FF68F-8401-4834-B068-901E4EE99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HARDWARE VS CLOUD STORAGE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41C1B607-0CAB-498A-94BE-CD09D3E221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1991430"/>
              </p:ext>
            </p:extLst>
          </p:nvPr>
        </p:nvGraphicFramePr>
        <p:xfrm>
          <a:off x="685016" y="2636912"/>
          <a:ext cx="7772403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1">
                  <a:extLst>
                    <a:ext uri="{9D8B030D-6E8A-4147-A177-3AD203B41FA5}">
                      <a16:colId xmlns:a16="http://schemas.microsoft.com/office/drawing/2014/main" val="458491484"/>
                    </a:ext>
                  </a:extLst>
                </a:gridCol>
                <a:gridCol w="2590801">
                  <a:extLst>
                    <a:ext uri="{9D8B030D-6E8A-4147-A177-3AD203B41FA5}">
                      <a16:colId xmlns:a16="http://schemas.microsoft.com/office/drawing/2014/main" val="3980263312"/>
                    </a:ext>
                  </a:extLst>
                </a:gridCol>
                <a:gridCol w="2590801">
                  <a:extLst>
                    <a:ext uri="{9D8B030D-6E8A-4147-A177-3AD203B41FA5}">
                      <a16:colId xmlns:a16="http://schemas.microsoft.com/office/drawing/2014/main" val="23131130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/>
                        <a:t>CRITERION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/>
                        <a:t>HARDWARE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/>
                        <a:t>CLOUD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199058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Device based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Yes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No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3515185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/>
                        <a:t>Privacy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/>
                        <a:t>High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Medium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3541509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/>
                        <a:t>Capacity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High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/>
                        <a:t>Low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300434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/>
                        <a:t>Speed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Medium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Depends on internet speed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3292486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Dependence on a third party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No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Yes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239005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Risks of data losses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Depends on the technology</a:t>
                      </a:r>
                    </a:p>
                  </a:txBody>
                  <a:tcPr marL="86359" marR="86359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Virtually zero</a:t>
                      </a:r>
                    </a:p>
                  </a:txBody>
                  <a:tcPr marL="86359" marR="86359"/>
                </a:tc>
                <a:extLst>
                  <a:ext uri="{0D108BD9-81ED-4DB2-BD59-A6C34878D82A}">
                    <a16:rowId xmlns:a16="http://schemas.microsoft.com/office/drawing/2014/main" val="2753734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43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sce">
  <a:themeElements>
    <a:clrScheme name="Fasce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Fasc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asc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TM03090430[[fn=Fasce]]</Template>
  <TotalTime>891</TotalTime>
  <Words>171</Words>
  <Application>Microsoft Office PowerPoint</Application>
  <PresentationFormat>Presentazione su schermo (4:3)</PresentationFormat>
  <Paragraphs>54</Paragraphs>
  <Slides>8</Slides>
  <Notes>2</Notes>
  <HiddenSlides>2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Calibri</vt:lpstr>
      <vt:lpstr>Corbel</vt:lpstr>
      <vt:lpstr>Wingdings</vt:lpstr>
      <vt:lpstr>Fasce</vt:lpstr>
      <vt:lpstr>Presentazione standard di PowerPoint</vt:lpstr>
      <vt:lpstr>CONTENTS</vt:lpstr>
      <vt:lpstr>WHAT IS A STORAGE DEVICE?</vt:lpstr>
      <vt:lpstr>HIERARCHY </vt:lpstr>
      <vt:lpstr>CLASSIFICATION</vt:lpstr>
      <vt:lpstr>Presentazione standard di PowerPoint</vt:lpstr>
      <vt:lpstr>Presentazione standard di PowerPoint</vt:lpstr>
      <vt:lpstr>HARDWARE VS CLOUD STORAGE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STORAGE</dc:title>
  <dc:creator>marco.grampa</dc:creator>
  <cp:lastModifiedBy>Marco Grampa</cp:lastModifiedBy>
  <cp:revision>94</cp:revision>
  <dcterms:created xsi:type="dcterms:W3CDTF">2017-10-18T10:52:31Z</dcterms:created>
  <dcterms:modified xsi:type="dcterms:W3CDTF">2017-10-23T18:52:52Z</dcterms:modified>
</cp:coreProperties>
</file>