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69" r:id="rId14"/>
  </p:sldIdLst>
  <p:sldSz cx="12192000" cy="6858000"/>
  <p:notesSz cx="6858000" cy="9144000"/>
  <p:embeddedFontLst>
    <p:embeddedFont>
      <p:font typeface="Calibri Light" panose="020F0302020204030204" pitchFamily="34" charset="0"/>
      <p:regular r:id="rId15"/>
      <p: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561"/>
    <a:srgbClr val="ACDF8D"/>
    <a:srgbClr val="A2C2F4"/>
    <a:srgbClr val="FFC7A1"/>
    <a:srgbClr val="A0D2F0"/>
    <a:srgbClr val="FFECA1"/>
    <a:srgbClr val="FFDD56"/>
    <a:srgbClr val="215BB1"/>
    <a:srgbClr val="598FE0"/>
    <a:srgbClr val="CE3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3" autoAdjust="0"/>
    <p:restoredTop sz="96404" autoAdjust="0"/>
  </p:normalViewPr>
  <p:slideViewPr>
    <p:cSldViewPr snapToGrid="0">
      <p:cViewPr varScale="1">
        <p:scale>
          <a:sx n="73" d="100"/>
          <a:sy n="73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3AA9FA-BC1B-48F1-8230-4F637907C36E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</dgm:pt>
    <dgm:pt modelId="{3CA28A05-CCD9-458C-9444-C2FC7AB8D43D}">
      <dgm:prSet phldrT="[Testo]" custT="1"/>
      <dgm:spPr>
        <a:solidFill>
          <a:srgbClr val="A2C2F4">
            <a:alpha val="90000"/>
          </a:srgbClr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36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Introduction</a:t>
          </a:r>
          <a:endParaRPr lang="en-US" sz="36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gm:t>
    </dgm:pt>
    <dgm:pt modelId="{5D08811E-DAAF-43B4-ADBF-44FDEA2E761E}" type="parTrans" cxnId="{777BBF16-2E84-463B-A3EC-5E9C5196AD36}">
      <dgm:prSet/>
      <dgm:spPr/>
      <dgm:t>
        <a:bodyPr/>
        <a:lstStyle/>
        <a:p>
          <a:endParaRPr lang="it-IT"/>
        </a:p>
      </dgm:t>
    </dgm:pt>
    <dgm:pt modelId="{EB7088D9-27BF-4072-87F1-855B32977BF9}" type="sibTrans" cxnId="{777BBF16-2E84-463B-A3EC-5E9C5196AD36}">
      <dgm:prSet/>
      <dgm:spPr>
        <a:ln w="76200">
          <a:solidFill>
            <a:schemeClr val="tx1">
              <a:lumMod val="50000"/>
              <a:lumOff val="50000"/>
            </a:schemeClr>
          </a:solidFill>
        </a:ln>
      </dgm:spPr>
      <dgm:t>
        <a:bodyPr/>
        <a:lstStyle/>
        <a:p>
          <a:endParaRPr lang="it-IT"/>
        </a:p>
      </dgm:t>
    </dgm:pt>
    <dgm:pt modelId="{8CFC8A65-EDB7-4A76-AE1D-1C711C625969}">
      <dgm:prSet phldrT="[Testo]" custT="1"/>
      <dgm:spPr>
        <a:solidFill>
          <a:srgbClr val="FFC7A1">
            <a:alpha val="90000"/>
          </a:srgbClr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36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History</a:t>
          </a:r>
          <a:endParaRPr lang="en-US" sz="36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gm:t>
    </dgm:pt>
    <dgm:pt modelId="{FC0A5B2A-514C-48E6-BADD-46FEF59F6F27}" type="parTrans" cxnId="{45FFFAD2-096C-408D-A00E-A71E25673D15}">
      <dgm:prSet/>
      <dgm:spPr/>
      <dgm:t>
        <a:bodyPr/>
        <a:lstStyle/>
        <a:p>
          <a:endParaRPr lang="it-IT"/>
        </a:p>
      </dgm:t>
    </dgm:pt>
    <dgm:pt modelId="{AAE13134-A42C-4B00-AA59-AE4C16B57A2A}" type="sibTrans" cxnId="{45FFFAD2-096C-408D-A00E-A71E25673D15}">
      <dgm:prSet/>
      <dgm:spPr/>
      <dgm:t>
        <a:bodyPr/>
        <a:lstStyle/>
        <a:p>
          <a:endParaRPr lang="it-IT"/>
        </a:p>
      </dgm:t>
    </dgm:pt>
    <dgm:pt modelId="{D1303B18-E572-40D2-8C06-A2AFEE347969}">
      <dgm:prSet phldrT="[Testo]" custT="1"/>
      <dgm:spPr>
        <a:solidFill>
          <a:srgbClr val="FFECA1">
            <a:alpha val="90000"/>
          </a:srgbClr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36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Categorization</a:t>
          </a:r>
          <a:endParaRPr lang="en-US" sz="36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gm:t>
    </dgm:pt>
    <dgm:pt modelId="{C33576BD-6944-41FB-9348-FA1AD31831EA}" type="parTrans" cxnId="{966D2655-4DBB-41B8-91C5-B6E5310E943E}">
      <dgm:prSet/>
      <dgm:spPr/>
      <dgm:t>
        <a:bodyPr/>
        <a:lstStyle/>
        <a:p>
          <a:endParaRPr lang="it-IT"/>
        </a:p>
      </dgm:t>
    </dgm:pt>
    <dgm:pt modelId="{FAF52E2E-8A13-48B8-93AE-6C40D11822D4}" type="sibTrans" cxnId="{966D2655-4DBB-41B8-91C5-B6E5310E943E}">
      <dgm:prSet/>
      <dgm:spPr/>
      <dgm:t>
        <a:bodyPr/>
        <a:lstStyle/>
        <a:p>
          <a:endParaRPr lang="it-IT"/>
        </a:p>
      </dgm:t>
    </dgm:pt>
    <dgm:pt modelId="{5B60C5DD-0969-4D79-AA9D-117D1FF26A8C}">
      <dgm:prSet phldrT="[Testo]" custT="1"/>
      <dgm:spPr>
        <a:solidFill>
          <a:srgbClr val="ACDF8D">
            <a:alpha val="89804"/>
          </a:srgbClr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36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Analysis</a:t>
          </a:r>
          <a:endParaRPr lang="en-US" sz="36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gm:t>
    </dgm:pt>
    <dgm:pt modelId="{6A5D5189-C4C8-4B13-92E5-9BC61DC5E7A7}" type="parTrans" cxnId="{4DA6315A-1698-4C1F-832B-FE0BA376E57A}">
      <dgm:prSet/>
      <dgm:spPr/>
      <dgm:t>
        <a:bodyPr/>
        <a:lstStyle/>
        <a:p>
          <a:endParaRPr lang="it-IT"/>
        </a:p>
      </dgm:t>
    </dgm:pt>
    <dgm:pt modelId="{CCD1375C-5AF6-48BF-BEA7-B92957D243E2}" type="sibTrans" cxnId="{4DA6315A-1698-4C1F-832B-FE0BA376E57A}">
      <dgm:prSet/>
      <dgm:spPr/>
      <dgm:t>
        <a:bodyPr/>
        <a:lstStyle/>
        <a:p>
          <a:endParaRPr lang="it-IT"/>
        </a:p>
      </dgm:t>
    </dgm:pt>
    <dgm:pt modelId="{C0FD96ED-D46A-40FE-8B15-619F34FA4B1C}" type="pres">
      <dgm:prSet presAssocID="{8E3AA9FA-BC1B-48F1-8230-4F637907C36E}" presName="Name0" presStyleCnt="0">
        <dgm:presLayoutVars>
          <dgm:chMax val="7"/>
          <dgm:chPref val="7"/>
          <dgm:dir/>
        </dgm:presLayoutVars>
      </dgm:prSet>
      <dgm:spPr/>
    </dgm:pt>
    <dgm:pt modelId="{393744C2-BD4A-45BE-AE8B-A3DB8994372C}" type="pres">
      <dgm:prSet presAssocID="{8E3AA9FA-BC1B-48F1-8230-4F637907C36E}" presName="Name1" presStyleCnt="0"/>
      <dgm:spPr/>
    </dgm:pt>
    <dgm:pt modelId="{96CBAFA7-D02B-48C9-9A12-C081410730DE}" type="pres">
      <dgm:prSet presAssocID="{8E3AA9FA-BC1B-48F1-8230-4F637907C36E}" presName="cycle" presStyleCnt="0"/>
      <dgm:spPr/>
    </dgm:pt>
    <dgm:pt modelId="{317DD0FD-A20A-4791-869D-A9DF938A510C}" type="pres">
      <dgm:prSet presAssocID="{8E3AA9FA-BC1B-48F1-8230-4F637907C36E}" presName="srcNode" presStyleLbl="node1" presStyleIdx="0" presStyleCnt="4"/>
      <dgm:spPr/>
    </dgm:pt>
    <dgm:pt modelId="{4A172D64-56CE-4EE1-9097-EA97F5FD08D6}" type="pres">
      <dgm:prSet presAssocID="{8E3AA9FA-BC1B-48F1-8230-4F637907C36E}" presName="conn" presStyleLbl="parChTrans1D2" presStyleIdx="0" presStyleCnt="1"/>
      <dgm:spPr/>
      <dgm:t>
        <a:bodyPr/>
        <a:lstStyle/>
        <a:p>
          <a:endParaRPr lang="it-IT"/>
        </a:p>
      </dgm:t>
    </dgm:pt>
    <dgm:pt modelId="{BF32CBF7-29EE-4DE9-A0A1-DCB6E8141FB1}" type="pres">
      <dgm:prSet presAssocID="{8E3AA9FA-BC1B-48F1-8230-4F637907C36E}" presName="extraNode" presStyleLbl="node1" presStyleIdx="0" presStyleCnt="4"/>
      <dgm:spPr/>
    </dgm:pt>
    <dgm:pt modelId="{55596E59-BE5F-4D28-B111-04C78529CC2E}" type="pres">
      <dgm:prSet presAssocID="{8E3AA9FA-BC1B-48F1-8230-4F637907C36E}" presName="dstNode" presStyleLbl="node1" presStyleIdx="0" presStyleCnt="4"/>
      <dgm:spPr/>
    </dgm:pt>
    <dgm:pt modelId="{DD485109-4116-4D0A-9AFE-8203C118A20C}" type="pres">
      <dgm:prSet presAssocID="{3CA28A05-CCD9-458C-9444-C2FC7AB8D43D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0D8813B-D699-418F-A88E-9A3D974E2A00}" type="pres">
      <dgm:prSet presAssocID="{3CA28A05-CCD9-458C-9444-C2FC7AB8D43D}" presName="accent_1" presStyleCnt="0"/>
      <dgm:spPr/>
    </dgm:pt>
    <dgm:pt modelId="{28E04443-B026-4246-BC57-12561F9793C2}" type="pres">
      <dgm:prSet presAssocID="{3CA28A05-CCD9-458C-9444-C2FC7AB8D43D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it-IT"/>
        </a:p>
      </dgm:t>
    </dgm:pt>
    <dgm:pt modelId="{8EAA3DDC-FAAA-46F7-A455-58F99F6E8DB4}" type="pres">
      <dgm:prSet presAssocID="{8CFC8A65-EDB7-4A76-AE1D-1C711C625969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EB87556-731D-46F9-AAF8-45D599373805}" type="pres">
      <dgm:prSet presAssocID="{8CFC8A65-EDB7-4A76-AE1D-1C711C625969}" presName="accent_2" presStyleCnt="0"/>
      <dgm:spPr/>
    </dgm:pt>
    <dgm:pt modelId="{457B6341-1CD3-47B1-B5EC-020F469CAC0D}" type="pres">
      <dgm:prSet presAssocID="{8CFC8A65-EDB7-4A76-AE1D-1C711C625969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  <dgm:pt modelId="{F795782A-F329-4088-96BC-847410F14923}" type="pres">
      <dgm:prSet presAssocID="{D1303B18-E572-40D2-8C06-A2AFEE347969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ECB8425-468E-441E-87CE-8ACEA1BE14A3}" type="pres">
      <dgm:prSet presAssocID="{D1303B18-E572-40D2-8C06-A2AFEE347969}" presName="accent_3" presStyleCnt="0"/>
      <dgm:spPr/>
    </dgm:pt>
    <dgm:pt modelId="{E4F807D5-3A66-4011-8FED-BFA1A1E7E8EF}" type="pres">
      <dgm:prSet presAssocID="{D1303B18-E572-40D2-8C06-A2AFEE347969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  <dgm:pt modelId="{5001E0FD-A1AD-42A8-A129-2FA3B74A914B}" type="pres">
      <dgm:prSet presAssocID="{5B60C5DD-0969-4D79-AA9D-117D1FF26A8C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9EC36F4-431F-4E9D-9BB7-4BD946BD8ADB}" type="pres">
      <dgm:prSet presAssocID="{5B60C5DD-0969-4D79-AA9D-117D1FF26A8C}" presName="accent_4" presStyleCnt="0"/>
      <dgm:spPr/>
    </dgm:pt>
    <dgm:pt modelId="{716FEF16-9679-4696-B2F5-196A8ACA6CC5}" type="pres">
      <dgm:prSet presAssocID="{5B60C5DD-0969-4D79-AA9D-117D1FF26A8C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</dgm:pt>
  </dgm:ptLst>
  <dgm:cxnLst>
    <dgm:cxn modelId="{96F86D8F-57E5-4D52-BBAA-F8C0FA764352}" type="presOf" srcId="{5B60C5DD-0969-4D79-AA9D-117D1FF26A8C}" destId="{5001E0FD-A1AD-42A8-A129-2FA3B74A914B}" srcOrd="0" destOrd="0" presId="urn:microsoft.com/office/officeart/2008/layout/VerticalCurvedList"/>
    <dgm:cxn modelId="{E5806B4C-9B62-418B-855E-3EF457CD3E0F}" type="presOf" srcId="{3CA28A05-CCD9-458C-9444-C2FC7AB8D43D}" destId="{DD485109-4116-4D0A-9AFE-8203C118A20C}" srcOrd="0" destOrd="0" presId="urn:microsoft.com/office/officeart/2008/layout/VerticalCurvedList"/>
    <dgm:cxn modelId="{777BBF16-2E84-463B-A3EC-5E9C5196AD36}" srcId="{8E3AA9FA-BC1B-48F1-8230-4F637907C36E}" destId="{3CA28A05-CCD9-458C-9444-C2FC7AB8D43D}" srcOrd="0" destOrd="0" parTransId="{5D08811E-DAAF-43B4-ADBF-44FDEA2E761E}" sibTransId="{EB7088D9-27BF-4072-87F1-855B32977BF9}"/>
    <dgm:cxn modelId="{45FFFAD2-096C-408D-A00E-A71E25673D15}" srcId="{8E3AA9FA-BC1B-48F1-8230-4F637907C36E}" destId="{8CFC8A65-EDB7-4A76-AE1D-1C711C625969}" srcOrd="1" destOrd="0" parTransId="{FC0A5B2A-514C-48E6-BADD-46FEF59F6F27}" sibTransId="{AAE13134-A42C-4B00-AA59-AE4C16B57A2A}"/>
    <dgm:cxn modelId="{D32D4F0B-1B37-4AB1-89B6-A2DA8AA4FDCD}" type="presOf" srcId="{EB7088D9-27BF-4072-87F1-855B32977BF9}" destId="{4A172D64-56CE-4EE1-9097-EA97F5FD08D6}" srcOrd="0" destOrd="0" presId="urn:microsoft.com/office/officeart/2008/layout/VerticalCurvedList"/>
    <dgm:cxn modelId="{83F1F446-01DD-4B4C-9A54-3BB4C10D07CA}" type="presOf" srcId="{8E3AA9FA-BC1B-48F1-8230-4F637907C36E}" destId="{C0FD96ED-D46A-40FE-8B15-619F34FA4B1C}" srcOrd="0" destOrd="0" presId="urn:microsoft.com/office/officeart/2008/layout/VerticalCurvedList"/>
    <dgm:cxn modelId="{DFE1B167-D837-4D08-937A-8CBFF1E79969}" type="presOf" srcId="{8CFC8A65-EDB7-4A76-AE1D-1C711C625969}" destId="{8EAA3DDC-FAAA-46F7-A455-58F99F6E8DB4}" srcOrd="0" destOrd="0" presId="urn:microsoft.com/office/officeart/2008/layout/VerticalCurvedList"/>
    <dgm:cxn modelId="{966D2655-4DBB-41B8-91C5-B6E5310E943E}" srcId="{8E3AA9FA-BC1B-48F1-8230-4F637907C36E}" destId="{D1303B18-E572-40D2-8C06-A2AFEE347969}" srcOrd="2" destOrd="0" parTransId="{C33576BD-6944-41FB-9348-FA1AD31831EA}" sibTransId="{FAF52E2E-8A13-48B8-93AE-6C40D11822D4}"/>
    <dgm:cxn modelId="{3B82D631-4651-4099-AD8A-F853AA984DC4}" type="presOf" srcId="{D1303B18-E572-40D2-8C06-A2AFEE347969}" destId="{F795782A-F329-4088-96BC-847410F14923}" srcOrd="0" destOrd="0" presId="urn:microsoft.com/office/officeart/2008/layout/VerticalCurvedList"/>
    <dgm:cxn modelId="{4DA6315A-1698-4C1F-832B-FE0BA376E57A}" srcId="{8E3AA9FA-BC1B-48F1-8230-4F637907C36E}" destId="{5B60C5DD-0969-4D79-AA9D-117D1FF26A8C}" srcOrd="3" destOrd="0" parTransId="{6A5D5189-C4C8-4B13-92E5-9BC61DC5E7A7}" sibTransId="{CCD1375C-5AF6-48BF-BEA7-B92957D243E2}"/>
    <dgm:cxn modelId="{B2D3EAC1-2BC4-4F67-BF8A-3954B7C98954}" type="presParOf" srcId="{C0FD96ED-D46A-40FE-8B15-619F34FA4B1C}" destId="{393744C2-BD4A-45BE-AE8B-A3DB8994372C}" srcOrd="0" destOrd="0" presId="urn:microsoft.com/office/officeart/2008/layout/VerticalCurvedList"/>
    <dgm:cxn modelId="{FEE20A23-F63E-4E6E-BB4D-A83D6CE6B8D9}" type="presParOf" srcId="{393744C2-BD4A-45BE-AE8B-A3DB8994372C}" destId="{96CBAFA7-D02B-48C9-9A12-C081410730DE}" srcOrd="0" destOrd="0" presId="urn:microsoft.com/office/officeart/2008/layout/VerticalCurvedList"/>
    <dgm:cxn modelId="{D3F4AF87-06F6-41E5-A1F9-0A5D5EFBCB2B}" type="presParOf" srcId="{96CBAFA7-D02B-48C9-9A12-C081410730DE}" destId="{317DD0FD-A20A-4791-869D-A9DF938A510C}" srcOrd="0" destOrd="0" presId="urn:microsoft.com/office/officeart/2008/layout/VerticalCurvedList"/>
    <dgm:cxn modelId="{A6C46246-BC02-4517-937D-1797E816F17A}" type="presParOf" srcId="{96CBAFA7-D02B-48C9-9A12-C081410730DE}" destId="{4A172D64-56CE-4EE1-9097-EA97F5FD08D6}" srcOrd="1" destOrd="0" presId="urn:microsoft.com/office/officeart/2008/layout/VerticalCurvedList"/>
    <dgm:cxn modelId="{383B830B-657F-4AC8-AC8E-F4309B918AA0}" type="presParOf" srcId="{96CBAFA7-D02B-48C9-9A12-C081410730DE}" destId="{BF32CBF7-29EE-4DE9-A0A1-DCB6E8141FB1}" srcOrd="2" destOrd="0" presId="urn:microsoft.com/office/officeart/2008/layout/VerticalCurvedList"/>
    <dgm:cxn modelId="{605EEAC7-E1A8-4E13-8F53-421BEABA9B8A}" type="presParOf" srcId="{96CBAFA7-D02B-48C9-9A12-C081410730DE}" destId="{55596E59-BE5F-4D28-B111-04C78529CC2E}" srcOrd="3" destOrd="0" presId="urn:microsoft.com/office/officeart/2008/layout/VerticalCurvedList"/>
    <dgm:cxn modelId="{FCEE9561-9AB0-40D4-8F3C-A33541E441DA}" type="presParOf" srcId="{393744C2-BD4A-45BE-AE8B-A3DB8994372C}" destId="{DD485109-4116-4D0A-9AFE-8203C118A20C}" srcOrd="1" destOrd="0" presId="urn:microsoft.com/office/officeart/2008/layout/VerticalCurvedList"/>
    <dgm:cxn modelId="{5342DF38-1FD3-4C64-8102-E997621533DF}" type="presParOf" srcId="{393744C2-BD4A-45BE-AE8B-A3DB8994372C}" destId="{50D8813B-D699-418F-A88E-9A3D974E2A00}" srcOrd="2" destOrd="0" presId="urn:microsoft.com/office/officeart/2008/layout/VerticalCurvedList"/>
    <dgm:cxn modelId="{0B29DAEC-E2DF-4360-9F9E-24112EBC9FB5}" type="presParOf" srcId="{50D8813B-D699-418F-A88E-9A3D974E2A00}" destId="{28E04443-B026-4246-BC57-12561F9793C2}" srcOrd="0" destOrd="0" presId="urn:microsoft.com/office/officeart/2008/layout/VerticalCurvedList"/>
    <dgm:cxn modelId="{A5D3C222-906B-4058-A29D-1FC1E56E473A}" type="presParOf" srcId="{393744C2-BD4A-45BE-AE8B-A3DB8994372C}" destId="{8EAA3DDC-FAAA-46F7-A455-58F99F6E8DB4}" srcOrd="3" destOrd="0" presId="urn:microsoft.com/office/officeart/2008/layout/VerticalCurvedList"/>
    <dgm:cxn modelId="{F6CFA47A-8AAB-4101-900C-A67307EBBCA5}" type="presParOf" srcId="{393744C2-BD4A-45BE-AE8B-A3DB8994372C}" destId="{1EB87556-731D-46F9-AAF8-45D599373805}" srcOrd="4" destOrd="0" presId="urn:microsoft.com/office/officeart/2008/layout/VerticalCurvedList"/>
    <dgm:cxn modelId="{7E9A5C1A-5A50-4754-843E-6CC8938AB6C3}" type="presParOf" srcId="{1EB87556-731D-46F9-AAF8-45D599373805}" destId="{457B6341-1CD3-47B1-B5EC-020F469CAC0D}" srcOrd="0" destOrd="0" presId="urn:microsoft.com/office/officeart/2008/layout/VerticalCurvedList"/>
    <dgm:cxn modelId="{58D60765-67E2-4A7E-9F96-E31571130004}" type="presParOf" srcId="{393744C2-BD4A-45BE-AE8B-A3DB8994372C}" destId="{F795782A-F329-4088-96BC-847410F14923}" srcOrd="5" destOrd="0" presId="urn:microsoft.com/office/officeart/2008/layout/VerticalCurvedList"/>
    <dgm:cxn modelId="{B4CC24CC-B344-4EE5-A815-0DE827E6EF7C}" type="presParOf" srcId="{393744C2-BD4A-45BE-AE8B-A3DB8994372C}" destId="{AECB8425-468E-441E-87CE-8ACEA1BE14A3}" srcOrd="6" destOrd="0" presId="urn:microsoft.com/office/officeart/2008/layout/VerticalCurvedList"/>
    <dgm:cxn modelId="{4359384A-6A84-4CC2-A3E7-98BEC4F9BA88}" type="presParOf" srcId="{AECB8425-468E-441E-87CE-8ACEA1BE14A3}" destId="{E4F807D5-3A66-4011-8FED-BFA1A1E7E8EF}" srcOrd="0" destOrd="0" presId="urn:microsoft.com/office/officeart/2008/layout/VerticalCurvedList"/>
    <dgm:cxn modelId="{C3F5A24B-A6CE-401D-921B-7B7FC1A820E8}" type="presParOf" srcId="{393744C2-BD4A-45BE-AE8B-A3DB8994372C}" destId="{5001E0FD-A1AD-42A8-A129-2FA3B74A914B}" srcOrd="7" destOrd="0" presId="urn:microsoft.com/office/officeart/2008/layout/VerticalCurvedList"/>
    <dgm:cxn modelId="{CA094ADF-D1DE-4AAD-A398-9A2DE7265A5C}" type="presParOf" srcId="{393744C2-BD4A-45BE-AE8B-A3DB8994372C}" destId="{C9EC36F4-431F-4E9D-9BB7-4BD946BD8ADB}" srcOrd="8" destOrd="0" presId="urn:microsoft.com/office/officeart/2008/layout/VerticalCurvedList"/>
    <dgm:cxn modelId="{F8FCF80B-22DD-4BD4-BF5F-24895E5A073D}" type="presParOf" srcId="{C9EC36F4-431F-4E9D-9BB7-4BD946BD8ADB}" destId="{716FEF16-9679-4696-B2F5-196A8ACA6CC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172D64-56CE-4EE1-9097-EA97F5FD08D6}">
      <dsp:nvSpPr>
        <dsp:cNvPr id="0" name=""/>
        <dsp:cNvSpPr/>
      </dsp:nvSpPr>
      <dsp:spPr>
        <a:xfrm>
          <a:off x="-5542921" y="-848618"/>
          <a:ext cx="6599667" cy="6599667"/>
        </a:xfrm>
        <a:prstGeom prst="blockArc">
          <a:avLst>
            <a:gd name="adj1" fmla="val 18900000"/>
            <a:gd name="adj2" fmla="val 2700000"/>
            <a:gd name="adj3" fmla="val 327"/>
          </a:avLst>
        </a:prstGeom>
        <a:noFill/>
        <a:ln w="76200" cap="flat" cmpd="sng" algn="ctr">
          <a:solidFill>
            <a:schemeClr val="tx1">
              <a:lumMod val="50000"/>
              <a:lumOff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85109-4116-4D0A-9AFE-8203C118A20C}">
      <dsp:nvSpPr>
        <dsp:cNvPr id="0" name=""/>
        <dsp:cNvSpPr/>
      </dsp:nvSpPr>
      <dsp:spPr>
        <a:xfrm>
          <a:off x="553199" y="376898"/>
          <a:ext cx="6454548" cy="754189"/>
        </a:xfrm>
        <a:prstGeom prst="rect">
          <a:avLst/>
        </a:prstGeom>
        <a:solidFill>
          <a:srgbClr val="A2C2F4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63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Introduction</a:t>
          </a:r>
          <a:endParaRPr lang="en-US" sz="36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sp:txBody>
      <dsp:txXfrm>
        <a:off x="553199" y="376898"/>
        <a:ext cx="6454548" cy="754189"/>
      </dsp:txXfrm>
    </dsp:sp>
    <dsp:sp modelId="{28E04443-B026-4246-BC57-12561F9793C2}">
      <dsp:nvSpPr>
        <dsp:cNvPr id="0" name=""/>
        <dsp:cNvSpPr/>
      </dsp:nvSpPr>
      <dsp:spPr>
        <a:xfrm>
          <a:off x="81830" y="282625"/>
          <a:ext cx="942737" cy="94273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A3DDC-FAAA-46F7-A455-58F99F6E8DB4}">
      <dsp:nvSpPr>
        <dsp:cNvPr id="0" name=""/>
        <dsp:cNvSpPr/>
      </dsp:nvSpPr>
      <dsp:spPr>
        <a:xfrm>
          <a:off x="985593" y="1508379"/>
          <a:ext cx="6022154" cy="754189"/>
        </a:xfrm>
        <a:prstGeom prst="rect">
          <a:avLst/>
        </a:prstGeom>
        <a:solidFill>
          <a:srgbClr val="FFC7A1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63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History</a:t>
          </a:r>
          <a:endParaRPr lang="en-US" sz="36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sp:txBody>
      <dsp:txXfrm>
        <a:off x="985593" y="1508379"/>
        <a:ext cx="6022154" cy="754189"/>
      </dsp:txXfrm>
    </dsp:sp>
    <dsp:sp modelId="{457B6341-1CD3-47B1-B5EC-020F469CAC0D}">
      <dsp:nvSpPr>
        <dsp:cNvPr id="0" name=""/>
        <dsp:cNvSpPr/>
      </dsp:nvSpPr>
      <dsp:spPr>
        <a:xfrm>
          <a:off x="514225" y="1414106"/>
          <a:ext cx="942737" cy="94273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95782A-F329-4088-96BC-847410F14923}">
      <dsp:nvSpPr>
        <dsp:cNvPr id="0" name=""/>
        <dsp:cNvSpPr/>
      </dsp:nvSpPr>
      <dsp:spPr>
        <a:xfrm>
          <a:off x="985593" y="2639861"/>
          <a:ext cx="6022154" cy="754189"/>
        </a:xfrm>
        <a:prstGeom prst="rect">
          <a:avLst/>
        </a:prstGeom>
        <a:solidFill>
          <a:srgbClr val="FFECA1">
            <a:alpha val="9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63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Categorization</a:t>
          </a:r>
          <a:endParaRPr lang="en-US" sz="36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sp:txBody>
      <dsp:txXfrm>
        <a:off x="985593" y="2639861"/>
        <a:ext cx="6022154" cy="754189"/>
      </dsp:txXfrm>
    </dsp:sp>
    <dsp:sp modelId="{E4F807D5-3A66-4011-8FED-BFA1A1E7E8EF}">
      <dsp:nvSpPr>
        <dsp:cNvPr id="0" name=""/>
        <dsp:cNvSpPr/>
      </dsp:nvSpPr>
      <dsp:spPr>
        <a:xfrm>
          <a:off x="514225" y="2545587"/>
          <a:ext cx="942737" cy="94273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01E0FD-A1AD-42A8-A129-2FA3B74A914B}">
      <dsp:nvSpPr>
        <dsp:cNvPr id="0" name=""/>
        <dsp:cNvSpPr/>
      </dsp:nvSpPr>
      <dsp:spPr>
        <a:xfrm>
          <a:off x="553199" y="3771342"/>
          <a:ext cx="6454548" cy="754189"/>
        </a:xfrm>
        <a:prstGeom prst="rect">
          <a:avLst/>
        </a:prstGeom>
        <a:solidFill>
          <a:srgbClr val="ACDF8D">
            <a:alpha val="89804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8638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noProof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itchFamily="2" charset="0"/>
              <a:ea typeface="Roboto" pitchFamily="2" charset="0"/>
            </a:rPr>
            <a:t>Analysis</a:t>
          </a:r>
          <a:endParaRPr lang="en-US" sz="36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Roboto" pitchFamily="2" charset="0"/>
            <a:ea typeface="Roboto" pitchFamily="2" charset="0"/>
          </a:endParaRPr>
        </a:p>
      </dsp:txBody>
      <dsp:txXfrm>
        <a:off x="553199" y="3771342"/>
        <a:ext cx="6454548" cy="754189"/>
      </dsp:txXfrm>
    </dsp:sp>
    <dsp:sp modelId="{716FEF16-9679-4696-B2F5-196A8ACA6CC5}">
      <dsp:nvSpPr>
        <dsp:cNvPr id="0" name=""/>
        <dsp:cNvSpPr/>
      </dsp:nvSpPr>
      <dsp:spPr>
        <a:xfrm>
          <a:off x="81830" y="3677068"/>
          <a:ext cx="942737" cy="94273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3714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18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347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361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3089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2286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3370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7031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65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522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936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5313B-DBC2-43B9-8FE0-A668A343700F}" type="datetimeFigureOut">
              <a:rPr lang="it-IT" smtClean="0"/>
              <a:t>04/05/2018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0142B-8D59-4C2A-9910-714133797BA9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3788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38.png"/><Relationship Id="rId18" Type="http://schemas.openxmlformats.org/officeDocument/2006/relationships/image" Target="../media/image48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12" Type="http://schemas.openxmlformats.org/officeDocument/2006/relationships/image" Target="../media/image41.png"/><Relationship Id="rId17" Type="http://schemas.openxmlformats.org/officeDocument/2006/relationships/image" Target="../media/image42.png"/><Relationship Id="rId2" Type="http://schemas.openxmlformats.org/officeDocument/2006/relationships/image" Target="../media/image2.png"/><Relationship Id="rId16" Type="http://schemas.openxmlformats.org/officeDocument/2006/relationships/image" Target="../media/image39.png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microsoft.com/office/2007/relationships/hdphoto" Target="../media/hdphoto5.wdp"/><Relationship Id="rId5" Type="http://schemas.openxmlformats.org/officeDocument/2006/relationships/image" Target="../media/image44.png"/><Relationship Id="rId15" Type="http://schemas.openxmlformats.org/officeDocument/2006/relationships/image" Target="../media/image40.png"/><Relationship Id="rId10" Type="http://schemas.openxmlformats.org/officeDocument/2006/relationships/image" Target="../media/image62.png"/><Relationship Id="rId19" Type="http://schemas.openxmlformats.org/officeDocument/2006/relationships/image" Target="../media/image52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38.png"/><Relationship Id="rId18" Type="http://schemas.openxmlformats.org/officeDocument/2006/relationships/image" Target="../media/image48.png"/><Relationship Id="rId3" Type="http://schemas.microsoft.com/office/2007/relationships/hdphoto" Target="../media/hdphoto1.wdp"/><Relationship Id="rId7" Type="http://schemas.microsoft.com/office/2007/relationships/hdphoto" Target="../media/hdphoto4.wdp"/><Relationship Id="rId12" Type="http://schemas.openxmlformats.org/officeDocument/2006/relationships/image" Target="../media/image41.png"/><Relationship Id="rId17" Type="http://schemas.openxmlformats.org/officeDocument/2006/relationships/image" Target="../media/image42.png"/><Relationship Id="rId2" Type="http://schemas.openxmlformats.org/officeDocument/2006/relationships/image" Target="../media/image2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microsoft.com/office/2007/relationships/hdphoto" Target="../media/hdphoto5.wdp"/><Relationship Id="rId5" Type="http://schemas.openxmlformats.org/officeDocument/2006/relationships/image" Target="../media/image44.png"/><Relationship Id="rId15" Type="http://schemas.openxmlformats.org/officeDocument/2006/relationships/image" Target="../media/image40.png"/><Relationship Id="rId10" Type="http://schemas.openxmlformats.org/officeDocument/2006/relationships/image" Target="../media/image62.png"/><Relationship Id="rId19" Type="http://schemas.openxmlformats.org/officeDocument/2006/relationships/image" Target="../media/image52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Relationship Id="rId1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1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png"/><Relationship Id="rId3" Type="http://schemas.microsoft.com/office/2007/relationships/hdphoto" Target="../media/hdphoto1.wdp"/><Relationship Id="rId21" Type="http://schemas.openxmlformats.org/officeDocument/2006/relationships/image" Target="../media/image29.jpe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image" Target="../media/image2.pn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23" Type="http://schemas.openxmlformats.org/officeDocument/2006/relationships/image" Target="../media/image31.png"/><Relationship Id="rId28" Type="http://schemas.microsoft.com/office/2007/relationships/hdphoto" Target="../media/hdphoto2.wdp"/><Relationship Id="rId10" Type="http://schemas.openxmlformats.org/officeDocument/2006/relationships/image" Target="../media/image18.png"/><Relationship Id="rId19" Type="http://schemas.openxmlformats.org/officeDocument/2006/relationships/image" Target="../media/image27.jpeg"/><Relationship Id="rId4" Type="http://schemas.openxmlformats.org/officeDocument/2006/relationships/image" Target="../media/image12.jpg"/><Relationship Id="rId9" Type="http://schemas.openxmlformats.org/officeDocument/2006/relationships/image" Target="../media/image17.pn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07/relationships/hdphoto" Target="../media/hdphoto1.wdp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1.wdp"/><Relationship Id="rId7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jpeg"/><Relationship Id="rId5" Type="http://schemas.openxmlformats.org/officeDocument/2006/relationships/image" Target="../media/image37.gif"/><Relationship Id="rId10" Type="http://schemas.openxmlformats.org/officeDocument/2006/relationships/image" Target="../media/image42.png"/><Relationship Id="rId4" Type="http://schemas.openxmlformats.org/officeDocument/2006/relationships/image" Target="../media/image32.png"/><Relationship Id="rId9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1.wdp"/><Relationship Id="rId7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39.png"/><Relationship Id="rId10" Type="http://schemas.openxmlformats.org/officeDocument/2006/relationships/image" Target="../media/image45.jpe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microsoft.com/office/2007/relationships/hdphoto" Target="../media/hdphoto1.wdp"/><Relationship Id="rId7" Type="http://schemas.openxmlformats.org/officeDocument/2006/relationships/image" Target="../media/image48.png"/><Relationship Id="rId12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openxmlformats.org/officeDocument/2006/relationships/image" Target="../media/image47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microsoft.com/office/2007/relationships/hdphoto" Target="../media/hdphoto1.wdp"/><Relationship Id="rId7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55.gif"/><Relationship Id="rId5" Type="http://schemas.openxmlformats.org/officeDocument/2006/relationships/image" Target="../media/image51.png"/><Relationship Id="rId10" Type="http://schemas.openxmlformats.org/officeDocument/2006/relationships/image" Target="../media/image54.jpeg"/><Relationship Id="rId4" Type="http://schemas.openxmlformats.org/officeDocument/2006/relationships/image" Target="../media/image41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o 3"/>
          <p:cNvGrpSpPr/>
          <p:nvPr/>
        </p:nvGrpSpPr>
        <p:grpSpPr>
          <a:xfrm>
            <a:off x="0" y="1679490"/>
            <a:ext cx="12192000" cy="3499020"/>
            <a:chOff x="0" y="1573581"/>
            <a:chExt cx="12192000" cy="3499020"/>
          </a:xfrm>
        </p:grpSpPr>
        <p:sp>
          <p:nvSpPr>
            <p:cNvPr id="7" name="Rettangolo 6"/>
            <p:cNvSpPr/>
            <p:nvPr/>
          </p:nvSpPr>
          <p:spPr>
            <a:xfrm>
              <a:off x="0" y="1573581"/>
              <a:ext cx="12192000" cy="2387549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9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" name="Rettangolo 4"/>
            <p:cNvSpPr/>
            <p:nvPr/>
          </p:nvSpPr>
          <p:spPr>
            <a:xfrm>
              <a:off x="698368" y="2509184"/>
              <a:ext cx="5397632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8000" spc="50" dirty="0" smtClean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n" pitchFamily="2" charset="0"/>
                  <a:ea typeface="Roboto Cn" pitchFamily="2" charset="0"/>
                </a:rPr>
                <a:t>Data storage</a:t>
              </a:r>
              <a:endParaRPr lang="it-IT" sz="8000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endParaRPr>
            </a:p>
          </p:txBody>
        </p:sp>
        <p:sp>
          <p:nvSpPr>
            <p:cNvPr id="8" name="Rettangolo 7"/>
            <p:cNvSpPr/>
            <p:nvPr/>
          </p:nvSpPr>
          <p:spPr>
            <a:xfrm>
              <a:off x="0" y="3961130"/>
              <a:ext cx="12192000" cy="111147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2" name="Rettangolo 1"/>
            <p:cNvSpPr/>
            <p:nvPr/>
          </p:nvSpPr>
          <p:spPr>
            <a:xfrm>
              <a:off x="773723" y="4218144"/>
              <a:ext cx="1141827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A brief presentation 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74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834327" y="154684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Analysis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581027" y="1241078"/>
            <a:ext cx="7156960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571497" y="1255316"/>
            <a:ext cx="7166490" cy="977245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Rettangolo arrotondato 32"/>
          <p:cNvSpPr/>
          <p:nvPr/>
        </p:nvSpPr>
        <p:spPr>
          <a:xfrm>
            <a:off x="747252" y="2487725"/>
            <a:ext cx="6747078" cy="3854082"/>
          </a:xfrm>
          <a:prstGeom prst="roundRect">
            <a:avLst>
              <a:gd name="adj" fmla="val 112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arrotondato 33"/>
          <p:cNvSpPr/>
          <p:nvPr/>
        </p:nvSpPr>
        <p:spPr>
          <a:xfrm>
            <a:off x="766916" y="2507389"/>
            <a:ext cx="3348690" cy="992702"/>
          </a:xfrm>
          <a:prstGeom prst="roundRect">
            <a:avLst>
              <a:gd name="adj" fmla="val 5446"/>
            </a:avLst>
          </a:prstGeom>
          <a:solidFill>
            <a:srgbClr val="ACDF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arrotondato 34"/>
          <p:cNvSpPr/>
          <p:nvPr/>
        </p:nvSpPr>
        <p:spPr>
          <a:xfrm>
            <a:off x="4125136" y="2511618"/>
            <a:ext cx="3348487" cy="992703"/>
          </a:xfrm>
          <a:prstGeom prst="roundRect">
            <a:avLst>
              <a:gd name="adj" fmla="val 5446"/>
            </a:avLst>
          </a:prstGeom>
          <a:solidFill>
            <a:srgbClr val="FD55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36" name="Connettore diritto 35"/>
          <p:cNvCxnSpPr/>
          <p:nvPr/>
        </p:nvCxnSpPr>
        <p:spPr>
          <a:xfrm flipH="1">
            <a:off x="4110354" y="3514440"/>
            <a:ext cx="0" cy="1396506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747253" y="2711352"/>
            <a:ext cx="3385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Pros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118014" y="2724078"/>
            <a:ext cx="335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Cons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grpSp>
        <p:nvGrpSpPr>
          <p:cNvPr id="64" name="Gruppo 63"/>
          <p:cNvGrpSpPr/>
          <p:nvPr/>
        </p:nvGrpSpPr>
        <p:grpSpPr>
          <a:xfrm>
            <a:off x="864020" y="3602634"/>
            <a:ext cx="3007627" cy="579113"/>
            <a:chOff x="914036" y="3661251"/>
            <a:chExt cx="3007627" cy="579113"/>
          </a:xfrm>
        </p:grpSpPr>
        <p:sp>
          <p:nvSpPr>
            <p:cNvPr id="65" name="Rettangolo 64"/>
            <p:cNvSpPr/>
            <p:nvPr/>
          </p:nvSpPr>
          <p:spPr>
            <a:xfrm>
              <a:off x="1560102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Cost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6" name="Immagine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39" name="Gruppo 38"/>
          <p:cNvGrpSpPr/>
          <p:nvPr/>
        </p:nvGrpSpPr>
        <p:grpSpPr>
          <a:xfrm>
            <a:off x="4267145" y="3607803"/>
            <a:ext cx="3020294" cy="579113"/>
            <a:chOff x="914036" y="3661251"/>
            <a:chExt cx="3020294" cy="579113"/>
          </a:xfrm>
        </p:grpSpPr>
        <p:sp>
          <p:nvSpPr>
            <p:cNvPr id="40" name="Rettangolo 39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Security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1" name="Immagine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6" name="Gruppo 45"/>
          <p:cNvGrpSpPr/>
          <p:nvPr/>
        </p:nvGrpSpPr>
        <p:grpSpPr>
          <a:xfrm>
            <a:off x="2106694" y="1278691"/>
            <a:ext cx="3437034" cy="893059"/>
            <a:chOff x="2106694" y="1278691"/>
            <a:chExt cx="3437034" cy="893059"/>
          </a:xfrm>
        </p:grpSpPr>
        <p:sp>
          <p:nvSpPr>
            <p:cNvPr id="47" name="Rettangolo 46"/>
            <p:cNvSpPr/>
            <p:nvPr/>
          </p:nvSpPr>
          <p:spPr>
            <a:xfrm>
              <a:off x="2106694" y="1278691"/>
              <a:ext cx="138211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" pitchFamily="2" charset="0"/>
                  <a:ea typeface="Roboto" pitchFamily="2" charset="0"/>
                </a:rPr>
                <a:t>Cloud</a:t>
              </a:r>
              <a:endParaRPr lang="it-IT" kern="0" dirty="0">
                <a:solidFill>
                  <a:schemeClr val="bg1"/>
                </a:solidFill>
              </a:endParaRPr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2106694" y="1771640"/>
              <a:ext cx="34370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Magnetic/Flash, Cloud</a:t>
              </a:r>
              <a:endParaRPr lang="en-US" sz="20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6" name="Gruppo 55"/>
          <p:cNvGrpSpPr/>
          <p:nvPr/>
        </p:nvGrpSpPr>
        <p:grpSpPr>
          <a:xfrm>
            <a:off x="2552009" y="4409811"/>
            <a:ext cx="3020294" cy="579113"/>
            <a:chOff x="914036" y="3661251"/>
            <a:chExt cx="3020294" cy="579113"/>
          </a:xfrm>
        </p:grpSpPr>
        <p:sp>
          <p:nvSpPr>
            <p:cNvPr id="57" name="Rettangolo 56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Accessibility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8" name="Immagine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37" name="Immagin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75" y="1213032"/>
            <a:ext cx="1095945" cy="1095945"/>
          </a:xfrm>
          <a:prstGeom prst="rect">
            <a:avLst/>
          </a:prstGeom>
        </p:spPr>
      </p:pic>
      <p:pic>
        <p:nvPicPr>
          <p:cNvPr id="7170" name="Picture 2" descr="https://cnet4.cbsistatic.com/img/-pihvYDgdRR4rkD0qsh13YDV1y0=/fit-in/x/2014/02/14/99b8c96d-a5e1-11e3-a24e-d4ae52e62bcc/CNET_Cloud_Storage_roundup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911" y="1724886"/>
            <a:ext cx="3744000" cy="247855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techrasa.com/wp-content/uploads/2016/08/Iran-Launches-its-First-Private-Cloud-Data-Cent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877" y="4240677"/>
            <a:ext cx="3740857" cy="213763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9" name="Connettore diritto 48"/>
          <p:cNvCxnSpPr/>
          <p:nvPr/>
        </p:nvCxnSpPr>
        <p:spPr>
          <a:xfrm flipH="1">
            <a:off x="4110354" y="4943377"/>
            <a:ext cx="0" cy="1365999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5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3915005" y="154684"/>
            <a:ext cx="4352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Considerations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581027" y="1241078"/>
            <a:ext cx="11029946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850146"/>
              </p:ext>
            </p:extLst>
          </p:nvPr>
        </p:nvGraphicFramePr>
        <p:xfrm>
          <a:off x="1274418" y="1401223"/>
          <a:ext cx="10174633" cy="4955292"/>
        </p:xfrm>
        <a:graphic>
          <a:graphicData uri="http://schemas.openxmlformats.org/drawingml/2006/table">
            <a:tbl>
              <a:tblPr/>
              <a:tblGrid>
                <a:gridCol w="2090701">
                  <a:extLst>
                    <a:ext uri="{9D8B030D-6E8A-4147-A177-3AD203B41FA5}">
                      <a16:colId xmlns:a16="http://schemas.microsoft.com/office/drawing/2014/main" val="67449358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519691030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616270099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10571530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681406089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278800668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626870317"/>
                    </a:ext>
                  </a:extLst>
                </a:gridCol>
              </a:tblGrid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 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814003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Cost</a:t>
                      </a:r>
                    </a:p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($/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GB)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0,075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0,3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0,45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0,35*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0,15*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0,03 (per M)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778224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Writing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Speed 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(MB/s)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530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7 ÷ 200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45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 (driver 1x)***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Variable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6039763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Reading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Speed 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(MB/s)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160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10 ÷ 250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8 (driver 1x)***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Variable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378800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Portability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346240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Longevity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544904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Noise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021478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Power Consumption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7060326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Capacity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08238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Fragility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432983"/>
                  </a:ext>
                </a:extLst>
              </a:tr>
            </a:tbl>
          </a:graphicData>
        </a:graphic>
      </p:graphicFrame>
      <p:pic>
        <p:nvPicPr>
          <p:cNvPr id="43" name="Picture 22" descr="http://pngimg.com/uploads/hard_disc/Hard%20disc%20PNG,%20hard%20drive%20PNG%20images%20free%20download,%20HDD%20PNG_PNG1207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222" y="1155886"/>
            <a:ext cx="802009" cy="68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8" descr="http://vvv-gaming.com/forum/uploads/gallery/album_302/gallery_7276_302_14905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8121">
            <a:off x="4958512" y="1134833"/>
            <a:ext cx="946094" cy="66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6" descr="https://images-na.ssl-images-amazon.com/images/I/61HvewbxpIL._SL1100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1" b="100000" l="0" r="100000">
                        <a14:foregroundMark x1="12273" y1="73364" x2="17727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895" y="1112573"/>
            <a:ext cx="741179" cy="74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s://upload.wikimedia.org/wikipedia/commons/c/ca/CD-R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87" y="1121398"/>
            <a:ext cx="705073" cy="70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Immagine 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263" y="1064954"/>
            <a:ext cx="761517" cy="761517"/>
          </a:xfrm>
          <a:prstGeom prst="rect">
            <a:avLst/>
          </a:prstGeom>
        </p:spPr>
      </p:pic>
      <p:pic>
        <p:nvPicPr>
          <p:cNvPr id="8194" name="Picture 2" descr="https://i5.walmartimages.com/asr/49d44f88-30e4-4bdd-a89d-74f795d3efdc_1.4739ce0b7de1063bc98c6091137e7ad3.jpeg?odnHeight=450&amp;odnWidth=450&amp;odnBg=FFFFF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8889" y1="80889" x2="65778" y2="83111"/>
                        <a14:foregroundMark x1="43111" y1="41111" x2="76222" y2="68444"/>
                        <a14:foregroundMark x1="44000" y1="66444" x2="61778" y2="65556"/>
                        <a14:foregroundMark x1="63333" y1="47556" x2="77333" y2="47556"/>
                        <a14:foregroundMark x1="61111" y1="54222" x2="77111" y2="51778"/>
                        <a14:foregroundMark x1="62000" y1="51778" x2="66444" y2="49778"/>
                        <a14:foregroundMark x1="25556" y1="88667" x2="73333" y2="88667"/>
                        <a14:foregroundMark x1="18222" y1="95778" x2="85778" y2="96000"/>
                        <a14:foregroundMark x1="85556" y1="90222" x2="82889" y2="11333"/>
                        <a14:foregroundMark x1="74444" y1="7333" x2="21111" y2="4000"/>
                        <a14:foregroundMark x1="13333" y1="30889" x2="14000" y2="26222"/>
                        <a14:foregroundMark x1="46444" y1="57778" x2="51111" y2="63778"/>
                        <a14:foregroundMark x1="67111" y1="76667" x2="75111" y2="84222"/>
                        <a14:backgroundMark x1="4222" y1="6222" x2="4222" y2="95556"/>
                        <a14:backgroundMark x1="92444" y1="6222" x2="94444" y2="9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"/>
          <a:stretch/>
        </p:blipFill>
        <p:spPr bwMode="auto">
          <a:xfrm>
            <a:off x="7676410" y="1055801"/>
            <a:ext cx="776808" cy="77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Immagin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1941477"/>
            <a:ext cx="388584" cy="388584"/>
          </a:xfrm>
          <a:prstGeom prst="rect">
            <a:avLst/>
          </a:prstGeom>
        </p:spPr>
      </p:pic>
      <p:pic>
        <p:nvPicPr>
          <p:cNvPr id="68" name="Immagine 6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2429991"/>
            <a:ext cx="388584" cy="388584"/>
          </a:xfrm>
          <a:prstGeom prst="rect">
            <a:avLst/>
          </a:prstGeom>
        </p:spPr>
      </p:pic>
      <p:pic>
        <p:nvPicPr>
          <p:cNvPr id="69" name="Immagine 6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2932208"/>
            <a:ext cx="388584" cy="388584"/>
          </a:xfrm>
          <a:prstGeom prst="rect">
            <a:avLst/>
          </a:prstGeom>
        </p:spPr>
      </p:pic>
      <p:pic>
        <p:nvPicPr>
          <p:cNvPr id="70" name="Immagine 6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3430247"/>
            <a:ext cx="388584" cy="388584"/>
          </a:xfrm>
          <a:prstGeom prst="rect">
            <a:avLst/>
          </a:prstGeom>
        </p:spPr>
      </p:pic>
      <p:pic>
        <p:nvPicPr>
          <p:cNvPr id="71" name="Immagine 7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3918761"/>
            <a:ext cx="388584" cy="388584"/>
          </a:xfrm>
          <a:prstGeom prst="rect">
            <a:avLst/>
          </a:prstGeom>
        </p:spPr>
      </p:pic>
      <p:pic>
        <p:nvPicPr>
          <p:cNvPr id="72" name="Immagine 7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4420978"/>
            <a:ext cx="388584" cy="388584"/>
          </a:xfrm>
          <a:prstGeom prst="rect">
            <a:avLst/>
          </a:prstGeom>
        </p:spPr>
      </p:pic>
      <p:pic>
        <p:nvPicPr>
          <p:cNvPr id="73" name="Immagine 7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4913200"/>
            <a:ext cx="388584" cy="388584"/>
          </a:xfrm>
          <a:prstGeom prst="rect">
            <a:avLst/>
          </a:prstGeom>
        </p:spPr>
      </p:pic>
      <p:pic>
        <p:nvPicPr>
          <p:cNvPr id="74" name="Immagine 7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5401714"/>
            <a:ext cx="388584" cy="388584"/>
          </a:xfrm>
          <a:prstGeom prst="rect">
            <a:avLst/>
          </a:prstGeom>
        </p:spPr>
      </p:pic>
      <p:pic>
        <p:nvPicPr>
          <p:cNvPr id="75" name="Immagine 7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5903931"/>
            <a:ext cx="388584" cy="388584"/>
          </a:xfrm>
          <a:prstGeom prst="rect">
            <a:avLst/>
          </a:prstGeom>
        </p:spPr>
      </p:pic>
      <p:sp>
        <p:nvSpPr>
          <p:cNvPr id="9" name="Ovale 8">
            <a:hlinkClick r:id="rId20" action="ppaction://hlinksldjump"/>
          </p:cNvPr>
          <p:cNvSpPr/>
          <p:nvPr/>
        </p:nvSpPr>
        <p:spPr>
          <a:xfrm>
            <a:off x="10999538" y="34799"/>
            <a:ext cx="540000" cy="540000"/>
          </a:xfrm>
          <a:prstGeom prst="ellipse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*</a:t>
            </a:r>
            <a:endParaRPr lang="en-GB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 animBg="1"/>
      <p:bldP spid="16" grpId="0"/>
      <p:bldP spid="31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3915005" y="154684"/>
            <a:ext cx="4352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Considerations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581027" y="1241078"/>
            <a:ext cx="11029946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124028"/>
              </p:ext>
            </p:extLst>
          </p:nvPr>
        </p:nvGraphicFramePr>
        <p:xfrm>
          <a:off x="1274418" y="1401223"/>
          <a:ext cx="10174633" cy="4955292"/>
        </p:xfrm>
        <a:graphic>
          <a:graphicData uri="http://schemas.openxmlformats.org/drawingml/2006/table">
            <a:tbl>
              <a:tblPr/>
              <a:tblGrid>
                <a:gridCol w="2090701">
                  <a:extLst>
                    <a:ext uri="{9D8B030D-6E8A-4147-A177-3AD203B41FA5}">
                      <a16:colId xmlns:a16="http://schemas.microsoft.com/office/drawing/2014/main" val="67449358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519691030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616270099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10571530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681406089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2788006688"/>
                    </a:ext>
                  </a:extLst>
                </a:gridCol>
                <a:gridCol w="1347322">
                  <a:extLst>
                    <a:ext uri="{9D8B030D-6E8A-4147-A177-3AD203B41FA5}">
                      <a16:colId xmlns:a16="http://schemas.microsoft.com/office/drawing/2014/main" val="3626870317"/>
                    </a:ext>
                  </a:extLst>
                </a:gridCol>
              </a:tblGrid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 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814003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Cost</a:t>
                      </a:r>
                    </a:p>
                    <a:p>
                      <a:pPr algn="l" fontAlgn="b"/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($/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GB)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0,075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0,3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0,45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0,35 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0,15*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0,03 (per M)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778224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Writing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Speed 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(MB/s)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530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7 ÷ 200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45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 (driver 1x)***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Variable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6039763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AVG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Reading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 </a:t>
                      </a:r>
                      <a:r>
                        <a:rPr lang="en-GB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Speed </a:t>
                      </a:r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(MB/s)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160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10 ÷ 250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50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8 (driver 1x)***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Variable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378800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Portability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346240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Longevity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544904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Noise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021478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Power Consumption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7060326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Capacity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08238"/>
                  </a:ext>
                </a:extLst>
              </a:tr>
              <a:tr h="49519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Fragility</a:t>
                      </a:r>
                    </a:p>
                  </a:txBody>
                  <a:tcPr marL="8629" marR="8629" marT="862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X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B050"/>
                          </a:solidFill>
                          <a:effectLst/>
                          <a:latin typeface="Roboto" pitchFamily="2" charset="0"/>
                          <a:ea typeface="Roboto" pitchFamily="2" charset="0"/>
                        </a:rPr>
                        <a:t>V</a:t>
                      </a:r>
                    </a:p>
                  </a:txBody>
                  <a:tcPr marL="8629" marR="8629" marT="8629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432983"/>
                  </a:ext>
                </a:extLst>
              </a:tr>
            </a:tbl>
          </a:graphicData>
        </a:graphic>
      </p:graphicFrame>
      <p:pic>
        <p:nvPicPr>
          <p:cNvPr id="43" name="Picture 22" descr="http://pngimg.com/uploads/hard_disc/Hard%20disc%20PNG,%20hard%20drive%20PNG%20images%20free%20download,%20HDD%20PNG_PNG1207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222" y="1155886"/>
            <a:ext cx="802009" cy="68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8" descr="http://vvv-gaming.com/forum/uploads/gallery/album_302/gallery_7276_302_14905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8121">
            <a:off x="4958512" y="1134833"/>
            <a:ext cx="946094" cy="66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6" descr="https://images-na.ssl-images-amazon.com/images/I/61HvewbxpIL._SL1100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1" b="100000" l="0" r="100000">
                        <a14:foregroundMark x1="12273" y1="73364" x2="17727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895" y="1112573"/>
            <a:ext cx="741179" cy="74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s://upload.wikimedia.org/wikipedia/commons/c/ca/CD-RO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87" y="1121398"/>
            <a:ext cx="705073" cy="70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Immagine 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263" y="1064954"/>
            <a:ext cx="761517" cy="761517"/>
          </a:xfrm>
          <a:prstGeom prst="rect">
            <a:avLst/>
          </a:prstGeom>
        </p:spPr>
      </p:pic>
      <p:pic>
        <p:nvPicPr>
          <p:cNvPr id="8194" name="Picture 2" descr="https://i5.walmartimages.com/asr/49d44f88-30e4-4bdd-a89d-74f795d3efdc_1.4739ce0b7de1063bc98c6091137e7ad3.jpeg?odnHeight=450&amp;odnWidth=450&amp;odnBg=FFFFFF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8889" y1="80889" x2="65778" y2="83111"/>
                        <a14:foregroundMark x1="43111" y1="41111" x2="76222" y2="68444"/>
                        <a14:foregroundMark x1="44000" y1="66444" x2="61778" y2="65556"/>
                        <a14:foregroundMark x1="63333" y1="47556" x2="77333" y2="47556"/>
                        <a14:foregroundMark x1="61111" y1="54222" x2="77111" y2="51778"/>
                        <a14:foregroundMark x1="62000" y1="51778" x2="66444" y2="49778"/>
                        <a14:foregroundMark x1="25556" y1="88667" x2="73333" y2="88667"/>
                        <a14:foregroundMark x1="18222" y1="95778" x2="85778" y2="96000"/>
                        <a14:foregroundMark x1="85556" y1="90222" x2="82889" y2="11333"/>
                        <a14:foregroundMark x1="74444" y1="7333" x2="21111" y2="4000"/>
                        <a14:foregroundMark x1="13333" y1="30889" x2="14000" y2="26222"/>
                        <a14:foregroundMark x1="46444" y1="57778" x2="51111" y2="63778"/>
                        <a14:foregroundMark x1="67111" y1="76667" x2="75111" y2="84222"/>
                        <a14:backgroundMark x1="4222" y1="6222" x2="4222" y2="95556"/>
                        <a14:backgroundMark x1="92444" y1="6222" x2="94444" y2="96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"/>
          <a:stretch/>
        </p:blipFill>
        <p:spPr bwMode="auto">
          <a:xfrm>
            <a:off x="7676410" y="1055801"/>
            <a:ext cx="776808" cy="77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Immagin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1941477"/>
            <a:ext cx="388584" cy="388584"/>
          </a:xfrm>
          <a:prstGeom prst="rect">
            <a:avLst/>
          </a:prstGeom>
        </p:spPr>
      </p:pic>
      <p:pic>
        <p:nvPicPr>
          <p:cNvPr id="68" name="Immagine 6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2429991"/>
            <a:ext cx="388584" cy="388584"/>
          </a:xfrm>
          <a:prstGeom prst="rect">
            <a:avLst/>
          </a:prstGeom>
        </p:spPr>
      </p:pic>
      <p:pic>
        <p:nvPicPr>
          <p:cNvPr id="69" name="Immagine 6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2932208"/>
            <a:ext cx="388584" cy="388584"/>
          </a:xfrm>
          <a:prstGeom prst="rect">
            <a:avLst/>
          </a:prstGeom>
        </p:spPr>
      </p:pic>
      <p:pic>
        <p:nvPicPr>
          <p:cNvPr id="70" name="Immagine 6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3430247"/>
            <a:ext cx="388584" cy="388584"/>
          </a:xfrm>
          <a:prstGeom prst="rect">
            <a:avLst/>
          </a:prstGeom>
        </p:spPr>
      </p:pic>
      <p:pic>
        <p:nvPicPr>
          <p:cNvPr id="71" name="Immagine 7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3918761"/>
            <a:ext cx="388584" cy="388584"/>
          </a:xfrm>
          <a:prstGeom prst="rect">
            <a:avLst/>
          </a:prstGeom>
        </p:spPr>
      </p:pic>
      <p:pic>
        <p:nvPicPr>
          <p:cNvPr id="72" name="Immagine 7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4420978"/>
            <a:ext cx="388584" cy="388584"/>
          </a:xfrm>
          <a:prstGeom prst="rect">
            <a:avLst/>
          </a:prstGeom>
        </p:spPr>
      </p:pic>
      <p:pic>
        <p:nvPicPr>
          <p:cNvPr id="73" name="Immagine 7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4913200"/>
            <a:ext cx="388584" cy="388584"/>
          </a:xfrm>
          <a:prstGeom prst="rect">
            <a:avLst/>
          </a:prstGeom>
        </p:spPr>
      </p:pic>
      <p:pic>
        <p:nvPicPr>
          <p:cNvPr id="74" name="Immagine 7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" y="5401714"/>
            <a:ext cx="388584" cy="388584"/>
          </a:xfrm>
          <a:prstGeom prst="rect">
            <a:avLst/>
          </a:prstGeom>
        </p:spPr>
      </p:pic>
      <p:pic>
        <p:nvPicPr>
          <p:cNvPr id="75" name="Immagine 7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34" y="5903931"/>
            <a:ext cx="388584" cy="388584"/>
          </a:xfrm>
          <a:prstGeom prst="rect">
            <a:avLst/>
          </a:prstGeom>
        </p:spPr>
      </p:pic>
      <p:grpSp>
        <p:nvGrpSpPr>
          <p:cNvPr id="86" name="Gruppo 85"/>
          <p:cNvGrpSpPr/>
          <p:nvPr/>
        </p:nvGrpSpPr>
        <p:grpSpPr>
          <a:xfrm>
            <a:off x="571496" y="3719015"/>
            <a:ext cx="11039477" cy="3133121"/>
            <a:chOff x="571496" y="-41822"/>
            <a:chExt cx="11039477" cy="6147347"/>
          </a:xfrm>
        </p:grpSpPr>
        <p:sp>
          <p:nvSpPr>
            <p:cNvPr id="87" name="Rettangolo 86"/>
            <p:cNvSpPr/>
            <p:nvPr/>
          </p:nvSpPr>
          <p:spPr>
            <a:xfrm>
              <a:off x="571497" y="-10119"/>
              <a:ext cx="11039476" cy="611564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0" name="Rettangolo 89"/>
            <p:cNvSpPr/>
            <p:nvPr/>
          </p:nvSpPr>
          <p:spPr>
            <a:xfrm>
              <a:off x="571496" y="-41822"/>
              <a:ext cx="11039475" cy="3002585"/>
            </a:xfrm>
            <a:prstGeom prst="rect">
              <a:avLst/>
            </a:prstGeom>
            <a:solidFill>
              <a:schemeClr val="bg1">
                <a:lumMod val="75000"/>
                <a:alpha val="50000"/>
              </a:schemeClr>
            </a:solidFill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91" name="Rettangolo 90"/>
            <p:cNvSpPr/>
            <p:nvPr/>
          </p:nvSpPr>
          <p:spPr>
            <a:xfrm>
              <a:off x="902942" y="442960"/>
              <a:ext cx="10450858" cy="33213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it-IT" sz="3100" b="1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* </a:t>
              </a:r>
              <a:r>
                <a:rPr lang="it-IT" sz="31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La </a:t>
              </a:r>
              <a:r>
                <a:rPr lang="it-IT" sz="3100" spc="50" dirty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versatilità delle SD </a:t>
              </a:r>
              <a:r>
                <a:rPr lang="it-IT" sz="31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giustifica il </a:t>
              </a:r>
              <a:r>
                <a:rPr lang="it-IT" sz="3100" spc="50" dirty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costo alto, </a:t>
              </a:r>
              <a:r>
                <a:rPr lang="it-IT" sz="31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si consideri </a:t>
              </a:r>
              <a:r>
                <a:rPr lang="it-IT" sz="3100" spc="50" dirty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un rapporto in tre dimensioni $ / GB / CM</a:t>
              </a:r>
            </a:p>
            <a:p>
              <a:endParaRPr lang="it-IT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</p:grpSp>
      <p:sp>
        <p:nvSpPr>
          <p:cNvPr id="92" name="Rettangolo 91"/>
          <p:cNvSpPr/>
          <p:nvPr/>
        </p:nvSpPr>
        <p:spPr>
          <a:xfrm>
            <a:off x="547295" y="4914037"/>
            <a:ext cx="11088110" cy="1073256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3" name="Rettangolo 92"/>
          <p:cNvSpPr/>
          <p:nvPr/>
        </p:nvSpPr>
        <p:spPr>
          <a:xfrm>
            <a:off x="902942" y="5139654"/>
            <a:ext cx="10450858" cy="5693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100" b="1" spc="5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**</a:t>
            </a:r>
            <a:r>
              <a:rPr lang="it-IT" sz="3100" spc="5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 Si consideri anche la necessità di acquistare un lettore</a:t>
            </a:r>
            <a:endParaRPr lang="it-IT" sz="3100" spc="50" dirty="0">
              <a:ln w="0"/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94" name="Rettangolo 93"/>
          <p:cNvSpPr/>
          <p:nvPr/>
        </p:nvSpPr>
        <p:spPr>
          <a:xfrm>
            <a:off x="535079" y="5652234"/>
            <a:ext cx="11088110" cy="1073256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902942" y="5854402"/>
            <a:ext cx="10450858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3100" b="1" spc="50" dirty="0" smtClean="0">
                <a:ln w="0"/>
                <a:solidFill>
                  <a:prstClr val="white"/>
                </a:solidFill>
                <a:latin typeface="Roboto Lt" pitchFamily="2" charset="0"/>
                <a:ea typeface="Roboto Lt" pitchFamily="2" charset="0"/>
              </a:rPr>
              <a:t>**</a:t>
            </a:r>
            <a:r>
              <a:rPr lang="it-IT" sz="3100" b="1" spc="50" dirty="0">
                <a:ln w="0"/>
                <a:solidFill>
                  <a:prstClr val="white"/>
                </a:solidFill>
                <a:latin typeface="Roboto Lt" pitchFamily="2" charset="0"/>
                <a:ea typeface="Roboto Lt" pitchFamily="2" charset="0"/>
              </a:rPr>
              <a:t>*</a:t>
            </a:r>
            <a:r>
              <a:rPr lang="it-IT" sz="3100" spc="50" dirty="0" smtClean="0">
                <a:ln w="0"/>
                <a:solidFill>
                  <a:prstClr val="white"/>
                </a:solidFill>
                <a:latin typeface="Roboto Lt" pitchFamily="2" charset="0"/>
                <a:ea typeface="Roboto Lt" pitchFamily="2" charset="0"/>
              </a:rPr>
              <a:t> Dipendentemente dalla velocità del lettore</a:t>
            </a:r>
            <a:endParaRPr lang="it-IT" sz="3100" spc="50" dirty="0">
              <a:ln w="0"/>
              <a:solidFill>
                <a:prstClr val="white"/>
              </a:solidFill>
              <a:latin typeface="Roboto Lt" pitchFamily="2" charset="0"/>
              <a:ea typeface="Roboto 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73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23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o 1"/>
          <p:cNvGrpSpPr/>
          <p:nvPr/>
        </p:nvGrpSpPr>
        <p:grpSpPr>
          <a:xfrm>
            <a:off x="366712" y="2134468"/>
            <a:ext cx="11458577" cy="2589065"/>
            <a:chOff x="366712" y="1925785"/>
            <a:chExt cx="11458577" cy="2589065"/>
          </a:xfrm>
        </p:grpSpPr>
        <p:sp>
          <p:nvSpPr>
            <p:cNvPr id="13" name="Rettangolo 12"/>
            <p:cNvSpPr/>
            <p:nvPr/>
          </p:nvSpPr>
          <p:spPr>
            <a:xfrm>
              <a:off x="366712" y="2055813"/>
              <a:ext cx="11458577" cy="2336401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9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grpSp>
          <p:nvGrpSpPr>
            <p:cNvPr id="5" name="Gruppo 4"/>
            <p:cNvGrpSpPr/>
            <p:nvPr/>
          </p:nvGrpSpPr>
          <p:grpSpPr>
            <a:xfrm>
              <a:off x="571495" y="3311129"/>
              <a:ext cx="11039476" cy="1203721"/>
              <a:chOff x="571497" y="1168506"/>
              <a:chExt cx="11039476" cy="1203721"/>
            </a:xfrm>
          </p:grpSpPr>
          <p:sp>
            <p:nvSpPr>
              <p:cNvPr id="40" name="Rettangolo 39"/>
              <p:cNvSpPr/>
              <p:nvPr/>
            </p:nvSpPr>
            <p:spPr>
              <a:xfrm>
                <a:off x="571497" y="1168506"/>
                <a:ext cx="11039476" cy="120372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42" name="Rettangolo 41"/>
              <p:cNvSpPr/>
              <p:nvPr/>
            </p:nvSpPr>
            <p:spPr>
              <a:xfrm>
                <a:off x="2056187" y="1397825"/>
                <a:ext cx="9534521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it-IT" sz="4000" spc="50" dirty="0" smtClean="0">
                    <a:ln w="0"/>
                    <a:solidFill>
                      <a:schemeClr val="bg1"/>
                    </a:solidFill>
                    <a:effectLst>
                      <a:innerShdw blurRad="63500" dist="50800" dir="13500000">
                        <a:srgbClr val="000000">
                          <a:alpha val="50000"/>
                        </a:srgbClr>
                      </a:innerShdw>
                    </a:effectLst>
                    <a:latin typeface="Roboto" pitchFamily="2" charset="0"/>
                    <a:ea typeface="Roboto" pitchFamily="2" charset="0"/>
                  </a:rPr>
                  <a:t>Authors</a:t>
                </a:r>
                <a:endParaRPr lang="it-IT" sz="4000" spc="50" dirty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endParaRPr>
              </a:p>
            </p:txBody>
          </p:sp>
          <p:sp>
            <p:nvSpPr>
              <p:cNvPr id="43" name="Rettangolo arrotondato 42"/>
              <p:cNvSpPr/>
              <p:nvPr/>
            </p:nvSpPr>
            <p:spPr>
              <a:xfrm>
                <a:off x="5305425" y="1306927"/>
                <a:ext cx="3036047" cy="938412"/>
              </a:xfrm>
              <a:prstGeom prst="roundRect">
                <a:avLst>
                  <a:gd name="adj" fmla="val 5446"/>
                </a:avLst>
              </a:prstGeom>
              <a:solidFill>
                <a:srgbClr val="A0D2F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45" name="Rettangolo 44"/>
              <p:cNvSpPr/>
              <p:nvPr/>
            </p:nvSpPr>
            <p:spPr>
              <a:xfrm>
                <a:off x="5307852" y="1490808"/>
                <a:ext cx="3033620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2800" b="1" spc="50" dirty="0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Giacomo Tosi</a:t>
                </a:r>
                <a:endParaRPr lang="it-IT" sz="28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pic>
            <p:nvPicPr>
              <p:cNvPr id="3" name="Immagine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250" y="1183882"/>
                <a:ext cx="1072581" cy="1072581"/>
              </a:xfrm>
              <a:prstGeom prst="rect">
                <a:avLst/>
              </a:prstGeom>
            </p:spPr>
          </p:pic>
          <p:sp>
            <p:nvSpPr>
              <p:cNvPr id="30" name="Rettangolo arrotondato 29"/>
              <p:cNvSpPr/>
              <p:nvPr/>
            </p:nvSpPr>
            <p:spPr>
              <a:xfrm>
                <a:off x="8422436" y="1301933"/>
                <a:ext cx="3036047" cy="938412"/>
              </a:xfrm>
              <a:prstGeom prst="roundRect">
                <a:avLst>
                  <a:gd name="adj" fmla="val 5446"/>
                </a:avLst>
              </a:prstGeom>
              <a:solidFill>
                <a:srgbClr val="F0C087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32" name="Rettangolo 31"/>
              <p:cNvSpPr/>
              <p:nvPr/>
            </p:nvSpPr>
            <p:spPr>
              <a:xfrm>
                <a:off x="8452181" y="1509529"/>
                <a:ext cx="3033620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2800" b="1" spc="50" dirty="0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Edoardo Genchi</a:t>
                </a:r>
                <a:endParaRPr lang="it-IT" sz="28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</p:grpSp>
        <p:sp>
          <p:nvSpPr>
            <p:cNvPr id="14" name="Rettangolo 13"/>
            <p:cNvSpPr/>
            <p:nvPr/>
          </p:nvSpPr>
          <p:spPr>
            <a:xfrm>
              <a:off x="571495" y="1925785"/>
              <a:ext cx="11039476" cy="125531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4886440" y="2090588"/>
              <a:ext cx="24096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spc="50" dirty="0" smtClean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Cn" pitchFamily="2" charset="0"/>
                  <a:ea typeface="Roboto Cn" pitchFamily="2" charset="0"/>
                </a:rPr>
                <a:t>The End</a:t>
              </a:r>
              <a:endParaRPr lang="en-US" sz="5400" spc="50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72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149039" y="154684"/>
            <a:ext cx="3884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The structure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/>
          <a:srcRect l="16561"/>
          <a:stretch/>
        </p:blipFill>
        <p:spPr>
          <a:xfrm>
            <a:off x="371476" y="1360774"/>
            <a:ext cx="4506968" cy="5401524"/>
          </a:xfrm>
          <a:prstGeom prst="rect">
            <a:avLst/>
          </a:prstGeom>
        </p:spPr>
      </p:pic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304424381"/>
              </p:ext>
            </p:extLst>
          </p:nvPr>
        </p:nvGraphicFramePr>
        <p:xfrm>
          <a:off x="4591948" y="1582342"/>
          <a:ext cx="7076177" cy="4902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4" name="Immagine 23"/>
          <p:cNvPicPr>
            <a:picLocks noChangeAspect="1"/>
          </p:cNvPicPr>
          <p:nvPr/>
        </p:nvPicPr>
        <p:blipFill rotWithShape="1">
          <a:blip r:embed="rId10"/>
          <a:srcRect l="50506"/>
          <a:stretch/>
        </p:blipFill>
        <p:spPr>
          <a:xfrm>
            <a:off x="352425" y="1360773"/>
            <a:ext cx="4526019" cy="540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2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42" name="Immagin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487" y="2235994"/>
            <a:ext cx="4321418" cy="449941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Rettangolo 15"/>
          <p:cNvSpPr/>
          <p:nvPr/>
        </p:nvSpPr>
        <p:spPr>
          <a:xfrm>
            <a:off x="4301487" y="154684"/>
            <a:ext cx="3579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Introduction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571497" y="1136354"/>
            <a:ext cx="11039476" cy="9507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Rettangolo 16"/>
          <p:cNvSpPr/>
          <p:nvPr/>
        </p:nvSpPr>
        <p:spPr>
          <a:xfrm>
            <a:off x="571498" y="1294214"/>
            <a:ext cx="11039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600" i="1" spc="50" dirty="0" smtClean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What is a data storage device?</a:t>
            </a:r>
            <a:endParaRPr lang="it-IT" sz="3600" i="1" spc="50" dirty="0">
              <a:ln w="0"/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1858690" y="502325"/>
            <a:ext cx="9701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3800" dirty="0">
                <a:solidFill>
                  <a:schemeClr val="bg2"/>
                </a:solidFill>
                <a:latin typeface="Times New Roman" panose="02020603050405020304" pitchFamily="18" charset="0"/>
              </a:rPr>
              <a:t>“</a:t>
            </a:r>
            <a:endParaRPr lang="it-IT" sz="3600" dirty="0">
              <a:solidFill>
                <a:schemeClr val="bg2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9232060" y="1311875"/>
            <a:ext cx="9701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3800" dirty="0">
                <a:solidFill>
                  <a:schemeClr val="bg2"/>
                </a:solidFill>
                <a:latin typeface="Times New Roman" panose="02020603050405020304" pitchFamily="18" charset="0"/>
              </a:rPr>
              <a:t>”</a:t>
            </a:r>
            <a:endParaRPr lang="it-IT" sz="2400" dirty="0">
              <a:solidFill>
                <a:schemeClr val="bg2"/>
              </a:solidFill>
            </a:endParaRPr>
          </a:p>
        </p:txBody>
      </p:sp>
      <p:grpSp>
        <p:nvGrpSpPr>
          <p:cNvPr id="40" name="Gruppo 39"/>
          <p:cNvGrpSpPr/>
          <p:nvPr/>
        </p:nvGrpSpPr>
        <p:grpSpPr>
          <a:xfrm>
            <a:off x="2091675" y="3290551"/>
            <a:ext cx="2160000" cy="2215991"/>
            <a:chOff x="2091675" y="3290551"/>
            <a:chExt cx="2160000" cy="2215991"/>
          </a:xfrm>
        </p:grpSpPr>
        <p:sp>
          <p:nvSpPr>
            <p:cNvPr id="5" name="Ovale 4"/>
            <p:cNvSpPr/>
            <p:nvPr/>
          </p:nvSpPr>
          <p:spPr>
            <a:xfrm>
              <a:off x="2091675" y="3300629"/>
              <a:ext cx="2160000" cy="216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2728937" y="3290551"/>
              <a:ext cx="939681" cy="221599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3800" spc="50" dirty="0" smtClean="0">
                  <a:ln w="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  <a:solidFill>
                    <a:schemeClr val="bg1"/>
                  </a:solidFill>
                  <a:latin typeface="Roboto Cn" pitchFamily="2" charset="0"/>
                  <a:ea typeface="Roboto Cn" pitchFamily="2" charset="0"/>
                </a:rPr>
                <a:t>?</a:t>
              </a:r>
              <a:endParaRPr lang="en-US" sz="13800" spc="50" dirty="0">
                <a:ln w="0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/>
                </a:solidFill>
                <a:latin typeface="Roboto Cn" pitchFamily="2" charset="0"/>
                <a:ea typeface="Roboto Cn" pitchFamily="2" charset="0"/>
              </a:endParaRPr>
            </a:p>
          </p:txBody>
        </p:sp>
      </p:grpSp>
      <p:grpSp>
        <p:nvGrpSpPr>
          <p:cNvPr id="41" name="Gruppo 40"/>
          <p:cNvGrpSpPr/>
          <p:nvPr/>
        </p:nvGrpSpPr>
        <p:grpSpPr>
          <a:xfrm>
            <a:off x="4278020" y="4258631"/>
            <a:ext cx="3569048" cy="275704"/>
            <a:chOff x="4278020" y="4258631"/>
            <a:chExt cx="3569048" cy="275704"/>
          </a:xfrm>
        </p:grpSpPr>
        <p:cxnSp>
          <p:nvCxnSpPr>
            <p:cNvPr id="24" name="Connettore 2 23"/>
            <p:cNvCxnSpPr/>
            <p:nvPr/>
          </p:nvCxnSpPr>
          <p:spPr>
            <a:xfrm flipV="1">
              <a:off x="4278020" y="4398547"/>
              <a:ext cx="3569048" cy="2"/>
            </a:xfrm>
            <a:prstGeom prst="straightConnector1">
              <a:avLst/>
            </a:prstGeom>
            <a:ln w="76200">
              <a:solidFill>
                <a:schemeClr val="bg2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3881" y="4276550"/>
              <a:ext cx="243997" cy="243997"/>
            </a:xfrm>
            <a:prstGeom prst="rect">
              <a:avLst/>
            </a:prstGeom>
          </p:spPr>
        </p:pic>
        <p:pic>
          <p:nvPicPr>
            <p:cNvPr id="27" name="Immagine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9825" y="4290338"/>
              <a:ext cx="243997" cy="243997"/>
            </a:xfrm>
            <a:prstGeom prst="rect">
              <a:avLst/>
            </a:prstGeom>
          </p:spPr>
        </p:pic>
        <p:pic>
          <p:nvPicPr>
            <p:cNvPr id="28" name="Immagine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9581" y="4258631"/>
              <a:ext cx="243997" cy="243997"/>
            </a:xfrm>
            <a:prstGeom prst="rect">
              <a:avLst/>
            </a:prstGeom>
          </p:spPr>
        </p:pic>
        <p:pic>
          <p:nvPicPr>
            <p:cNvPr id="29" name="Immagin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9174" y="4276549"/>
              <a:ext cx="243997" cy="243997"/>
            </a:xfrm>
            <a:prstGeom prst="rect">
              <a:avLst/>
            </a:prstGeom>
          </p:spPr>
        </p:pic>
        <p:pic>
          <p:nvPicPr>
            <p:cNvPr id="30" name="Immagine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7592" y="4290338"/>
              <a:ext cx="243997" cy="243997"/>
            </a:xfrm>
            <a:prstGeom prst="rect">
              <a:avLst/>
            </a:prstGeom>
          </p:spPr>
        </p:pic>
      </p:grpSp>
      <p:grpSp>
        <p:nvGrpSpPr>
          <p:cNvPr id="38" name="Gruppo 37"/>
          <p:cNvGrpSpPr/>
          <p:nvPr/>
        </p:nvGrpSpPr>
        <p:grpSpPr>
          <a:xfrm>
            <a:off x="7913611" y="3332336"/>
            <a:ext cx="2160000" cy="2160000"/>
            <a:chOff x="7663782" y="3710099"/>
            <a:chExt cx="1800000" cy="1800000"/>
          </a:xfrm>
        </p:grpSpPr>
        <p:sp>
          <p:nvSpPr>
            <p:cNvPr id="39" name="Ovale 38"/>
            <p:cNvSpPr/>
            <p:nvPr/>
          </p:nvSpPr>
          <p:spPr>
            <a:xfrm>
              <a:off x="7663782" y="3710099"/>
              <a:ext cx="1800000" cy="180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7" name="Immagine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865130" y="3900901"/>
              <a:ext cx="1418397" cy="1418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914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P spid="15" grpId="0" animBg="1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ttangolo 53"/>
          <p:cNvSpPr/>
          <p:nvPr/>
        </p:nvSpPr>
        <p:spPr>
          <a:xfrm>
            <a:off x="361947" y="4000500"/>
            <a:ext cx="11458577" cy="2857499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996389" y="154684"/>
            <a:ext cx="2189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History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grpSp>
        <p:nvGrpSpPr>
          <p:cNvPr id="35" name="Gruppo 34"/>
          <p:cNvGrpSpPr/>
          <p:nvPr/>
        </p:nvGrpSpPr>
        <p:grpSpPr>
          <a:xfrm>
            <a:off x="555938" y="4166752"/>
            <a:ext cx="11055035" cy="1433021"/>
            <a:chOff x="650385" y="5149650"/>
            <a:chExt cx="10818839" cy="1433021"/>
          </a:xfrm>
        </p:grpSpPr>
        <p:sp>
          <p:nvSpPr>
            <p:cNvPr id="48" name="Rettangolo 47"/>
            <p:cNvSpPr/>
            <p:nvPr/>
          </p:nvSpPr>
          <p:spPr>
            <a:xfrm>
              <a:off x="665611" y="5149650"/>
              <a:ext cx="10803613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50" name="Rettangolo 49"/>
            <p:cNvSpPr/>
            <p:nvPr/>
          </p:nvSpPr>
          <p:spPr>
            <a:xfrm>
              <a:off x="650385" y="5762848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Punch card</a:t>
              </a:r>
              <a:endParaRPr lang="it-IT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51" name="Rettangolo 50"/>
            <p:cNvSpPr/>
            <p:nvPr/>
          </p:nvSpPr>
          <p:spPr>
            <a:xfrm>
              <a:off x="650385" y="5193027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1725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05" name="Gruppo 104"/>
          <p:cNvGrpSpPr/>
          <p:nvPr/>
        </p:nvGrpSpPr>
        <p:grpSpPr>
          <a:xfrm>
            <a:off x="555936" y="4164755"/>
            <a:ext cx="11063863" cy="1433021"/>
            <a:chOff x="625378" y="5149650"/>
            <a:chExt cx="10827478" cy="1433021"/>
          </a:xfrm>
        </p:grpSpPr>
        <p:sp>
          <p:nvSpPr>
            <p:cNvPr id="106" name="Rettangolo 105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07" name="Rettangolo 106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Magnetic tapes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08" name="Rettangolo 107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1928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14" name="Gruppo 113"/>
          <p:cNvGrpSpPr/>
          <p:nvPr/>
        </p:nvGrpSpPr>
        <p:grpSpPr>
          <a:xfrm>
            <a:off x="559302" y="4168104"/>
            <a:ext cx="11063863" cy="1433021"/>
            <a:chOff x="625378" y="5149650"/>
            <a:chExt cx="10827478" cy="1433021"/>
          </a:xfrm>
        </p:grpSpPr>
        <p:sp>
          <p:nvSpPr>
            <p:cNvPr id="115" name="Rettangolo 114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16" name="Rettangolo 115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Hard Drives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17" name="Rettangolo 116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1956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26" name="Gruppo 125"/>
          <p:cNvGrpSpPr/>
          <p:nvPr/>
        </p:nvGrpSpPr>
        <p:grpSpPr>
          <a:xfrm>
            <a:off x="551351" y="4171028"/>
            <a:ext cx="11063863" cy="1433021"/>
            <a:chOff x="625378" y="5149650"/>
            <a:chExt cx="10827478" cy="1433021"/>
          </a:xfrm>
        </p:grpSpPr>
        <p:sp>
          <p:nvSpPr>
            <p:cNvPr id="127" name="Rettangolo 126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28" name="Rettangolo 127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Floppy Disks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29" name="Rettangolo 128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1971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35" name="Gruppo 134"/>
          <p:cNvGrpSpPr/>
          <p:nvPr/>
        </p:nvGrpSpPr>
        <p:grpSpPr>
          <a:xfrm>
            <a:off x="559301" y="4169772"/>
            <a:ext cx="11063863" cy="1433021"/>
            <a:chOff x="625378" y="5149650"/>
            <a:chExt cx="10827478" cy="1433021"/>
          </a:xfrm>
        </p:grpSpPr>
        <p:sp>
          <p:nvSpPr>
            <p:cNvPr id="136" name="Rettangolo 135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37" name="Rettangolo 136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CDs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38" name="Rettangolo 137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1980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49" name="Gruppo 148"/>
          <p:cNvGrpSpPr/>
          <p:nvPr/>
        </p:nvGrpSpPr>
        <p:grpSpPr>
          <a:xfrm>
            <a:off x="543744" y="4160136"/>
            <a:ext cx="11063863" cy="1433021"/>
            <a:chOff x="625378" y="5149650"/>
            <a:chExt cx="10827478" cy="1433021"/>
          </a:xfrm>
        </p:grpSpPr>
        <p:sp>
          <p:nvSpPr>
            <p:cNvPr id="150" name="Rettangolo 149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51" name="Rettangolo 150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SSDs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52" name="Rettangolo 151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1989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59" name="Gruppo 158"/>
          <p:cNvGrpSpPr/>
          <p:nvPr/>
        </p:nvGrpSpPr>
        <p:grpSpPr>
          <a:xfrm>
            <a:off x="552109" y="4160135"/>
            <a:ext cx="11063863" cy="1433021"/>
            <a:chOff x="625378" y="5149650"/>
            <a:chExt cx="10827478" cy="1433021"/>
          </a:xfrm>
        </p:grpSpPr>
        <p:sp>
          <p:nvSpPr>
            <p:cNvPr id="160" name="Rettangolo 159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61" name="Rettangolo 160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DVDs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62" name="Rettangolo 161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1995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66" name="Gruppo 165"/>
          <p:cNvGrpSpPr/>
          <p:nvPr/>
        </p:nvGrpSpPr>
        <p:grpSpPr>
          <a:xfrm>
            <a:off x="538280" y="4168759"/>
            <a:ext cx="11063863" cy="1433021"/>
            <a:chOff x="625378" y="5149650"/>
            <a:chExt cx="10827478" cy="1433021"/>
          </a:xfrm>
        </p:grpSpPr>
        <p:sp>
          <p:nvSpPr>
            <p:cNvPr id="167" name="Rettangolo 166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68" name="Rettangolo 167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USB Drives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69" name="Rettangolo 168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2000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78" name="Gruppo 177"/>
          <p:cNvGrpSpPr/>
          <p:nvPr/>
        </p:nvGrpSpPr>
        <p:grpSpPr>
          <a:xfrm>
            <a:off x="517002" y="4159966"/>
            <a:ext cx="11063863" cy="1433021"/>
            <a:chOff x="625378" y="5149650"/>
            <a:chExt cx="10827478" cy="1433021"/>
          </a:xfrm>
        </p:grpSpPr>
        <p:sp>
          <p:nvSpPr>
            <p:cNvPr id="179" name="Rettangolo 178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80" name="Rettangolo 179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Blu</a:t>
              </a:r>
              <a:r>
                <a:rPr lang="en-US" sz="4000" spc="50" dirty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-</a:t>
              </a:r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Ray Discs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81" name="Rettangolo 180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2003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grpSp>
        <p:nvGrpSpPr>
          <p:cNvPr id="191" name="Gruppo 190"/>
          <p:cNvGrpSpPr/>
          <p:nvPr/>
        </p:nvGrpSpPr>
        <p:grpSpPr>
          <a:xfrm>
            <a:off x="540402" y="4170530"/>
            <a:ext cx="11063863" cy="1433021"/>
            <a:chOff x="625378" y="5149650"/>
            <a:chExt cx="10827478" cy="1433021"/>
          </a:xfrm>
        </p:grpSpPr>
        <p:sp>
          <p:nvSpPr>
            <p:cNvPr id="192" name="Rettangolo 191"/>
            <p:cNvSpPr/>
            <p:nvPr/>
          </p:nvSpPr>
          <p:spPr>
            <a:xfrm>
              <a:off x="649245" y="5149650"/>
              <a:ext cx="10794974" cy="143302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93" name="Rettangolo 192"/>
            <p:cNvSpPr/>
            <p:nvPr/>
          </p:nvSpPr>
          <p:spPr>
            <a:xfrm>
              <a:off x="625378" y="5761881"/>
              <a:ext cx="1082747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The Cloud</a:t>
              </a:r>
              <a:endParaRPr lang="en-US" sz="4000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  <p:sp>
          <p:nvSpPr>
            <p:cNvPr id="194" name="Rettangolo 193"/>
            <p:cNvSpPr/>
            <p:nvPr/>
          </p:nvSpPr>
          <p:spPr>
            <a:xfrm>
              <a:off x="625379" y="5195024"/>
              <a:ext cx="108188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4000" spc="50" dirty="0" smtClean="0">
                  <a:ln w="0"/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2006</a:t>
              </a:r>
              <a:endParaRPr lang="it-IT" sz="4000" spc="50" dirty="0">
                <a:ln w="0"/>
                <a:solidFill>
                  <a:schemeClr val="bg1"/>
                </a:solidFill>
                <a:latin typeface="Roboto Th" pitchFamily="2" charset="0"/>
                <a:ea typeface="Roboto Th" pitchFamily="2" charset="0"/>
              </a:endParaRPr>
            </a:p>
          </p:txBody>
        </p:sp>
      </p:grpSp>
      <p:sp>
        <p:nvSpPr>
          <p:cNvPr id="57" name="Rettangolo 56"/>
          <p:cNvSpPr/>
          <p:nvPr/>
        </p:nvSpPr>
        <p:spPr>
          <a:xfrm>
            <a:off x="555938" y="2761"/>
            <a:ext cx="11039476" cy="38980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36" name="Immagine 3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r="17737"/>
          <a:stretch/>
        </p:blipFill>
        <p:spPr>
          <a:xfrm>
            <a:off x="666607" y="94890"/>
            <a:ext cx="3053430" cy="367490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5" name="Immagine 5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666" y="78078"/>
            <a:ext cx="7718910" cy="3701736"/>
          </a:xfrm>
          <a:prstGeom prst="rect">
            <a:avLst/>
          </a:prstGeom>
          <a:effectLst>
            <a:softEdge rad="31750"/>
          </a:effectLst>
        </p:spPr>
      </p:pic>
      <p:grpSp>
        <p:nvGrpSpPr>
          <p:cNvPr id="93" name="Gruppo 92"/>
          <p:cNvGrpSpPr/>
          <p:nvPr/>
        </p:nvGrpSpPr>
        <p:grpSpPr>
          <a:xfrm>
            <a:off x="2650444" y="76081"/>
            <a:ext cx="6891113" cy="3695867"/>
            <a:chOff x="666607" y="76081"/>
            <a:chExt cx="6891113" cy="3695867"/>
          </a:xfrm>
        </p:grpSpPr>
        <p:pic>
          <p:nvPicPr>
            <p:cNvPr id="1036" name="Picture 12" descr="File:Largetape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607" y="76081"/>
              <a:ext cx="3856288" cy="3695867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https://s3.amazonaws.com/s3.timetoast.com/public/uploads/photos/5777311/ikjn.png?147707419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8005" y="94890"/>
              <a:ext cx="2939715" cy="3674644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Gruppo 93"/>
          <p:cNvGrpSpPr/>
          <p:nvPr/>
        </p:nvGrpSpPr>
        <p:grpSpPr>
          <a:xfrm>
            <a:off x="1332818" y="68215"/>
            <a:ext cx="9526364" cy="3728751"/>
            <a:chOff x="791821" y="74729"/>
            <a:chExt cx="9526364" cy="3728751"/>
          </a:xfrm>
        </p:grpSpPr>
        <p:pic>
          <p:nvPicPr>
            <p:cNvPr id="1040" name="Picture 16" descr="http://www.justabeat.com/wp-content/uploads/2015/12/1681b5b30c3650cacc86036f0041da04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821" y="76081"/>
              <a:ext cx="5571884" cy="3727399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https://nextshark.com/wp-content/uploads/2015/09/IBM-e144233935921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2525" y="74729"/>
              <a:ext cx="3905660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Gruppo 94"/>
          <p:cNvGrpSpPr/>
          <p:nvPr/>
        </p:nvGrpSpPr>
        <p:grpSpPr>
          <a:xfrm>
            <a:off x="1897097" y="72515"/>
            <a:ext cx="8397806" cy="3731888"/>
            <a:chOff x="1797912" y="63294"/>
            <a:chExt cx="8397806" cy="3731888"/>
          </a:xfrm>
        </p:grpSpPr>
        <p:pic>
          <p:nvPicPr>
            <p:cNvPr id="1048" name="Picture 24" descr="https://qph.ec.quoracdn.net/main-qimg-8250748ea7d81b54b9a030bbe996b00b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3212" y="69182"/>
              <a:ext cx="5022506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26" descr="http://www.obsoletemedia.org/wp-content/uploads/2014/02/8-inch-floppy-disk-IBM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912" y="63294"/>
              <a:ext cx="3332889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6" name="Gruppo 95"/>
          <p:cNvGrpSpPr/>
          <p:nvPr/>
        </p:nvGrpSpPr>
        <p:grpSpPr>
          <a:xfrm>
            <a:off x="1835566" y="79005"/>
            <a:ext cx="8520868" cy="3736790"/>
            <a:chOff x="3032410" y="79005"/>
            <a:chExt cx="8520868" cy="3736790"/>
          </a:xfrm>
        </p:grpSpPr>
        <p:pic>
          <p:nvPicPr>
            <p:cNvPr id="1052" name="Picture 28" descr="https://images.techhive.com/images/article/2012/09/198220-20sony20cdp-10120brochure20-100006285-orig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5195" y="89795"/>
              <a:ext cx="2828083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4" name="Picture 30" descr="http://ultimateclassicrock.com/files/2014/09/Bruce1.jpg?w=980&amp;q=7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2410" y="79005"/>
              <a:ext cx="5591852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7" name="Gruppo 96"/>
          <p:cNvGrpSpPr/>
          <p:nvPr/>
        </p:nvGrpSpPr>
        <p:grpSpPr>
          <a:xfrm>
            <a:off x="661012" y="79592"/>
            <a:ext cx="10825564" cy="3731272"/>
            <a:chOff x="661012" y="79592"/>
            <a:chExt cx="10825564" cy="3731272"/>
          </a:xfrm>
        </p:grpSpPr>
        <p:pic>
          <p:nvPicPr>
            <p:cNvPr id="1058" name="Picture 34" descr="https://aliennerd.files.wordpress.com/2012/03/20120327-_1020715.jp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98" r="-1"/>
            <a:stretch/>
          </p:blipFill>
          <p:spPr bwMode="auto">
            <a:xfrm>
              <a:off x="661012" y="79592"/>
              <a:ext cx="3875153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0" name="Picture 36" descr="https://www.joomeph.com/images/blog/ssd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221" y="84864"/>
              <a:ext cx="6875355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64" name="Picture 40" descr="https://www.ashburnham-insurance.co.uk/wordpress/media/1995-dvd.jpg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77"/>
          <a:stretch/>
        </p:blipFill>
        <p:spPr bwMode="auto">
          <a:xfrm>
            <a:off x="673520" y="90614"/>
            <a:ext cx="10813055" cy="371020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9" name="Gruppo 108"/>
          <p:cNvGrpSpPr/>
          <p:nvPr/>
        </p:nvGrpSpPr>
        <p:grpSpPr>
          <a:xfrm>
            <a:off x="691022" y="66603"/>
            <a:ext cx="10809957" cy="3741027"/>
            <a:chOff x="672744" y="66603"/>
            <a:chExt cx="10809957" cy="3741027"/>
          </a:xfrm>
        </p:grpSpPr>
        <p:pic>
          <p:nvPicPr>
            <p:cNvPr id="1066" name="Picture 42" descr="http://www.obsoletemedia.org/wp-content/uploads/2013/10/USB-memory-stick.png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74"/>
            <a:stretch/>
          </p:blipFill>
          <p:spPr bwMode="auto">
            <a:xfrm>
              <a:off x="672744" y="66603"/>
              <a:ext cx="5129217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8" name="Picture 44" descr="Kingston DataTraveler HyperX Predator 3.0 USB 1TB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1162" y="77024"/>
              <a:ext cx="5591539" cy="3730606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0" name="Gruppo 109"/>
          <p:cNvGrpSpPr/>
          <p:nvPr/>
        </p:nvGrpSpPr>
        <p:grpSpPr>
          <a:xfrm>
            <a:off x="687621" y="83803"/>
            <a:ext cx="10816759" cy="3726692"/>
            <a:chOff x="691021" y="83803"/>
            <a:chExt cx="10816759" cy="3726692"/>
          </a:xfrm>
        </p:grpSpPr>
        <p:pic>
          <p:nvPicPr>
            <p:cNvPr id="1072" name="Picture 48" descr="https://www.windowscentral.com/sites/wpcentral.com/files/styles/larger_wm_brw/public/field/image/2016/06/blu-ray-pile.jpg?itok=8Ef-9rXd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00" b="19813"/>
            <a:stretch/>
          </p:blipFill>
          <p:spPr bwMode="auto">
            <a:xfrm>
              <a:off x="4451987" y="91045"/>
              <a:ext cx="7055793" cy="371945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4" name="Picture 50" descr="https://www.nierle.com/pic/10413b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021" y="83803"/>
              <a:ext cx="3726000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1" name="Gruppo 110"/>
          <p:cNvGrpSpPr/>
          <p:nvPr/>
        </p:nvGrpSpPr>
        <p:grpSpPr>
          <a:xfrm>
            <a:off x="674328" y="80710"/>
            <a:ext cx="10843345" cy="3741554"/>
            <a:chOff x="662832" y="72399"/>
            <a:chExt cx="10843345" cy="3741554"/>
          </a:xfrm>
        </p:grpSpPr>
        <p:pic>
          <p:nvPicPr>
            <p:cNvPr id="1076" name="Picture 52" descr="https://datacenterfrontier.com/wp-content/uploads/2015/09/amazon-dc-hamilton.jpg"/>
            <p:cNvPicPr>
              <a:picLocks noChangeAspect="1" noChangeArrowheads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6224"/>
            <a:stretch/>
          </p:blipFill>
          <p:spPr bwMode="auto">
            <a:xfrm>
              <a:off x="662832" y="72399"/>
              <a:ext cx="5223617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8" name="Picture 54" descr="https://www.nilsjuenemann.de/content/images/2014/Aug/CERN_Server_0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8268" y="87953"/>
              <a:ext cx="5587909" cy="3726000"/>
            </a:xfrm>
            <a:prstGeom prst="rect">
              <a:avLst/>
            </a:prstGeom>
            <a:noFill/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po 7"/>
          <p:cNvGrpSpPr/>
          <p:nvPr/>
        </p:nvGrpSpPr>
        <p:grpSpPr>
          <a:xfrm>
            <a:off x="-703" y="5750556"/>
            <a:ext cx="12115802" cy="723697"/>
            <a:chOff x="-9530" y="2357451"/>
            <a:chExt cx="12115802" cy="723697"/>
          </a:xfrm>
        </p:grpSpPr>
        <p:sp>
          <p:nvSpPr>
            <p:cNvPr id="31" name="CasellaDiTesto 30"/>
            <p:cNvSpPr txBox="1"/>
            <p:nvPr/>
          </p:nvSpPr>
          <p:spPr>
            <a:xfrm>
              <a:off x="-9530" y="2357451"/>
              <a:ext cx="11753855" cy="7236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8638" tIns="91440" rIns="91440" bIns="9144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4" name="Gallone 3"/>
            <p:cNvSpPr/>
            <p:nvPr/>
          </p:nvSpPr>
          <p:spPr>
            <a:xfrm>
              <a:off x="10715622" y="2357451"/>
              <a:ext cx="1390650" cy="723697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Rettangolo 5"/>
            <p:cNvSpPr/>
            <p:nvPr/>
          </p:nvSpPr>
          <p:spPr>
            <a:xfrm>
              <a:off x="8507471" y="2357451"/>
              <a:ext cx="3387600" cy="723600"/>
            </a:xfrm>
            <a:prstGeom prst="rect">
              <a:avLst/>
            </a:prstGeom>
            <a:blipFill dpi="0" rotWithShape="1">
              <a:blip r:embed="rId23">
                <a:alphaModFix amt="2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Rettangolo 97"/>
          <p:cNvSpPr/>
          <p:nvPr/>
        </p:nvSpPr>
        <p:spPr>
          <a:xfrm>
            <a:off x="644488" y="5750681"/>
            <a:ext cx="1658051" cy="723600"/>
          </a:xfrm>
          <a:prstGeom prst="rect">
            <a:avLst/>
          </a:prstGeom>
          <a:gradFill flip="none" rotWithShape="1">
            <a:gsLst>
              <a:gs pos="0">
                <a:srgbClr val="A2C2F4"/>
              </a:gs>
              <a:gs pos="24000">
                <a:srgbClr val="A2C2F4"/>
              </a:gs>
              <a:gs pos="74000">
                <a:srgbClr val="A2C2F4"/>
              </a:gs>
              <a:gs pos="98230">
                <a:srgbClr val="A2C2F4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ttangolo 20"/>
          <p:cNvSpPr/>
          <p:nvPr/>
        </p:nvSpPr>
        <p:spPr>
          <a:xfrm>
            <a:off x="-703" y="5748582"/>
            <a:ext cx="581027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ttangolo 112"/>
          <p:cNvSpPr/>
          <p:nvPr/>
        </p:nvSpPr>
        <p:spPr>
          <a:xfrm>
            <a:off x="2351285" y="5745739"/>
            <a:ext cx="1617457" cy="724244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ttangolo 173"/>
          <p:cNvSpPr/>
          <p:nvPr/>
        </p:nvSpPr>
        <p:spPr>
          <a:xfrm>
            <a:off x="6557122" y="5752627"/>
            <a:ext cx="316530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ttangolo 42"/>
          <p:cNvSpPr/>
          <p:nvPr/>
        </p:nvSpPr>
        <p:spPr>
          <a:xfrm>
            <a:off x="485066" y="5527109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ttangolo 184"/>
          <p:cNvSpPr/>
          <p:nvPr/>
        </p:nvSpPr>
        <p:spPr>
          <a:xfrm>
            <a:off x="6888590" y="5752224"/>
            <a:ext cx="325415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ttangolo 99"/>
          <p:cNvSpPr/>
          <p:nvPr/>
        </p:nvSpPr>
        <p:spPr>
          <a:xfrm>
            <a:off x="2140704" y="5522292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ttangolo 176"/>
          <p:cNvSpPr/>
          <p:nvPr/>
        </p:nvSpPr>
        <p:spPr>
          <a:xfrm>
            <a:off x="6778418" y="5533146"/>
            <a:ext cx="219080" cy="1170494"/>
          </a:xfrm>
          <a:prstGeom prst="rect">
            <a:avLst/>
          </a:prstGeom>
          <a:solidFill>
            <a:srgbClr val="FFD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ttangolo 132"/>
          <p:cNvSpPr/>
          <p:nvPr/>
        </p:nvSpPr>
        <p:spPr>
          <a:xfrm>
            <a:off x="4748048" y="5745864"/>
            <a:ext cx="666771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ttangolo 122"/>
          <p:cNvSpPr/>
          <p:nvPr/>
        </p:nvSpPr>
        <p:spPr>
          <a:xfrm>
            <a:off x="3898209" y="5745864"/>
            <a:ext cx="851856" cy="724951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ttangolo 111"/>
          <p:cNvSpPr/>
          <p:nvPr/>
        </p:nvSpPr>
        <p:spPr>
          <a:xfrm>
            <a:off x="3805861" y="5530246"/>
            <a:ext cx="219080" cy="1170494"/>
          </a:xfrm>
          <a:prstGeom prst="rect">
            <a:avLst/>
          </a:prstGeom>
          <a:solidFill>
            <a:srgbClr val="FD556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46" name="Picture 22" descr="http://pngimg.com/uploads/hard_disc/Hard%20disc%20PNG,%20hard%20drive%20PNG%20images%20free%20download,%20HDD%20PNG_PNG12070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391" y="5808009"/>
            <a:ext cx="712019" cy="60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" name="Rettangolo 163"/>
          <p:cNvSpPr/>
          <p:nvPr/>
        </p:nvSpPr>
        <p:spPr>
          <a:xfrm>
            <a:off x="6233092" y="5750923"/>
            <a:ext cx="368750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ttangolo 164"/>
          <p:cNvSpPr/>
          <p:nvPr/>
        </p:nvSpPr>
        <p:spPr>
          <a:xfrm>
            <a:off x="6465828" y="5535263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ttangolo 124"/>
          <p:cNvSpPr/>
          <p:nvPr/>
        </p:nvSpPr>
        <p:spPr>
          <a:xfrm>
            <a:off x="4652891" y="5530246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ttangolo 156"/>
          <p:cNvSpPr/>
          <p:nvPr/>
        </p:nvSpPr>
        <p:spPr>
          <a:xfrm>
            <a:off x="5938266" y="5739664"/>
            <a:ext cx="318453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ttangolo 157"/>
          <p:cNvSpPr/>
          <p:nvPr/>
        </p:nvSpPr>
        <p:spPr>
          <a:xfrm>
            <a:off x="6138392" y="5526519"/>
            <a:ext cx="219080" cy="1170494"/>
          </a:xfrm>
          <a:prstGeom prst="rect">
            <a:avLst/>
          </a:prstGeom>
          <a:solidFill>
            <a:srgbClr val="FFD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ttangolo 143"/>
          <p:cNvSpPr/>
          <p:nvPr/>
        </p:nvSpPr>
        <p:spPr>
          <a:xfrm>
            <a:off x="5397927" y="5752627"/>
            <a:ext cx="551525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ttangolo 142"/>
          <p:cNvSpPr/>
          <p:nvPr/>
        </p:nvSpPr>
        <p:spPr>
          <a:xfrm>
            <a:off x="5828726" y="5525502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ttangolo 133"/>
          <p:cNvSpPr/>
          <p:nvPr/>
        </p:nvSpPr>
        <p:spPr>
          <a:xfrm>
            <a:off x="5302379" y="5525927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56" name="Picture 32" descr="https://upload.wikimedia.org/wikipedia/commons/c/ca/CD-ROM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25" y="5851411"/>
            <a:ext cx="533964" cy="5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://vvv-gaming.com/forum/uploads/gallery/album_302/gallery_7276_302_149057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265" y="5810339"/>
            <a:ext cx="899350" cy="62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ttps://images-na.ssl-images-amazon.com/images/I/61HvewbxpIL._SL1100_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091" b="100000" l="0" r="100000">
                        <a14:foregroundMark x1="12273" y1="73364" x2="17727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352" y="5851980"/>
            <a:ext cx="606032" cy="60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6" name="Rettangolo 185"/>
          <p:cNvSpPr/>
          <p:nvPr/>
        </p:nvSpPr>
        <p:spPr>
          <a:xfrm>
            <a:off x="7102930" y="5534250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8" name="Immagine 11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561" y="5893337"/>
            <a:ext cx="462098" cy="46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1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14" grpId="0" animBg="1"/>
      <p:bldP spid="14" grpId="1" animBg="1"/>
      <p:bldP spid="16" grpId="0"/>
      <p:bldP spid="16" grpId="1"/>
      <p:bldP spid="57" grpId="0" animBg="1"/>
      <p:bldP spid="57" grpId="1" animBg="1"/>
      <p:bldP spid="98" grpId="0" animBg="1"/>
      <p:bldP spid="21" grpId="0" animBg="1"/>
      <p:bldP spid="113" grpId="0" animBg="1"/>
      <p:bldP spid="174" grpId="0" animBg="1"/>
      <p:bldP spid="43" grpId="0" animBg="1"/>
      <p:bldP spid="185" grpId="0" animBg="1"/>
      <p:bldP spid="100" grpId="0" animBg="1"/>
      <p:bldP spid="177" grpId="0" animBg="1"/>
      <p:bldP spid="133" grpId="0" animBg="1"/>
      <p:bldP spid="123" grpId="0" animBg="1"/>
      <p:bldP spid="112" grpId="0" animBg="1"/>
      <p:bldP spid="164" grpId="0" animBg="1"/>
      <p:bldP spid="165" grpId="0" animBg="1"/>
      <p:bldP spid="125" grpId="0" animBg="1"/>
      <p:bldP spid="157" grpId="0" animBg="1"/>
      <p:bldP spid="158" grpId="0" animBg="1"/>
      <p:bldP spid="144" grpId="0" animBg="1"/>
      <p:bldP spid="143" grpId="0" animBg="1"/>
      <p:bldP spid="134" grpId="0" animBg="1"/>
      <p:bldP spid="1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Rettangolo arrotondato 1"/>
          <p:cNvSpPr/>
          <p:nvPr/>
        </p:nvSpPr>
        <p:spPr>
          <a:xfrm>
            <a:off x="571497" y="1419225"/>
            <a:ext cx="868255" cy="5273561"/>
          </a:xfrm>
          <a:prstGeom prst="roundRect">
            <a:avLst>
              <a:gd name="adj" fmla="val 1092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3970313" y="154684"/>
            <a:ext cx="4241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Categorization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grpSp>
        <p:nvGrpSpPr>
          <p:cNvPr id="25" name="Gruppo 24"/>
          <p:cNvGrpSpPr/>
          <p:nvPr/>
        </p:nvGrpSpPr>
        <p:grpSpPr>
          <a:xfrm>
            <a:off x="-703" y="5750556"/>
            <a:ext cx="12115802" cy="723697"/>
            <a:chOff x="-9530" y="2357451"/>
            <a:chExt cx="12115802" cy="723697"/>
          </a:xfrm>
        </p:grpSpPr>
        <p:sp>
          <p:nvSpPr>
            <p:cNvPr id="26" name="CasellaDiTesto 25"/>
            <p:cNvSpPr txBox="1"/>
            <p:nvPr/>
          </p:nvSpPr>
          <p:spPr>
            <a:xfrm>
              <a:off x="-9530" y="2357451"/>
              <a:ext cx="11753855" cy="7236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98638" tIns="91440" rIns="91440" bIns="9144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600" kern="12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31" name="Gallone 30"/>
            <p:cNvSpPr/>
            <p:nvPr/>
          </p:nvSpPr>
          <p:spPr>
            <a:xfrm>
              <a:off x="10715622" y="2357451"/>
              <a:ext cx="1390650" cy="723697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ttangolo 31"/>
            <p:cNvSpPr/>
            <p:nvPr/>
          </p:nvSpPr>
          <p:spPr>
            <a:xfrm>
              <a:off x="8507471" y="2357451"/>
              <a:ext cx="3387600" cy="723600"/>
            </a:xfrm>
            <a:prstGeom prst="rect">
              <a:avLst/>
            </a:prstGeom>
            <a:blipFill dpi="0" rotWithShape="1">
              <a:blip r:embed="rId4">
                <a:alphaModFix amt="2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ttangolo 32"/>
          <p:cNvSpPr/>
          <p:nvPr/>
        </p:nvSpPr>
        <p:spPr>
          <a:xfrm>
            <a:off x="644488" y="5750681"/>
            <a:ext cx="1658051" cy="723600"/>
          </a:xfrm>
          <a:prstGeom prst="rect">
            <a:avLst/>
          </a:prstGeom>
          <a:gradFill flip="none" rotWithShape="1">
            <a:gsLst>
              <a:gs pos="0">
                <a:srgbClr val="A2C2F4"/>
              </a:gs>
              <a:gs pos="24000">
                <a:srgbClr val="A2C2F4"/>
              </a:gs>
              <a:gs pos="74000">
                <a:srgbClr val="A2C2F4"/>
              </a:gs>
              <a:gs pos="98230">
                <a:srgbClr val="A2C2F4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ttangolo 33"/>
          <p:cNvSpPr/>
          <p:nvPr/>
        </p:nvSpPr>
        <p:spPr>
          <a:xfrm>
            <a:off x="-703" y="5748582"/>
            <a:ext cx="581027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ttangolo 34"/>
          <p:cNvSpPr/>
          <p:nvPr/>
        </p:nvSpPr>
        <p:spPr>
          <a:xfrm>
            <a:off x="2351285" y="5745739"/>
            <a:ext cx="1617457" cy="724244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ttangolo 35"/>
          <p:cNvSpPr/>
          <p:nvPr/>
        </p:nvSpPr>
        <p:spPr>
          <a:xfrm>
            <a:off x="6557122" y="5752627"/>
            <a:ext cx="316530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ttangolo 42"/>
          <p:cNvSpPr/>
          <p:nvPr/>
        </p:nvSpPr>
        <p:spPr>
          <a:xfrm>
            <a:off x="485066" y="5527109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ttangolo 43"/>
          <p:cNvSpPr/>
          <p:nvPr/>
        </p:nvSpPr>
        <p:spPr>
          <a:xfrm>
            <a:off x="6888590" y="5752224"/>
            <a:ext cx="325415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ttangolo 44"/>
          <p:cNvSpPr/>
          <p:nvPr/>
        </p:nvSpPr>
        <p:spPr>
          <a:xfrm>
            <a:off x="2140704" y="5522292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ttangolo 45"/>
          <p:cNvSpPr/>
          <p:nvPr/>
        </p:nvSpPr>
        <p:spPr>
          <a:xfrm>
            <a:off x="6778418" y="5533146"/>
            <a:ext cx="219080" cy="1170494"/>
          </a:xfrm>
          <a:prstGeom prst="rect">
            <a:avLst/>
          </a:prstGeom>
          <a:solidFill>
            <a:srgbClr val="FFD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ttangolo 46"/>
          <p:cNvSpPr/>
          <p:nvPr/>
        </p:nvSpPr>
        <p:spPr>
          <a:xfrm>
            <a:off x="4748048" y="5745864"/>
            <a:ext cx="666771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ttangolo 47"/>
          <p:cNvSpPr/>
          <p:nvPr/>
        </p:nvSpPr>
        <p:spPr>
          <a:xfrm>
            <a:off x="3898209" y="5745864"/>
            <a:ext cx="851856" cy="724951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ttangolo 48"/>
          <p:cNvSpPr/>
          <p:nvPr/>
        </p:nvSpPr>
        <p:spPr>
          <a:xfrm>
            <a:off x="3805861" y="5530246"/>
            <a:ext cx="219080" cy="1170494"/>
          </a:xfrm>
          <a:prstGeom prst="rect">
            <a:avLst/>
          </a:prstGeom>
          <a:solidFill>
            <a:srgbClr val="FD556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22" descr="http://pngimg.com/uploads/hard_disc/Hard%20disc%20PNG,%20hard%20drive%20PNG%20images%20free%20download,%20HDD%20PNG_PNG1207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391" y="5808009"/>
            <a:ext cx="712019" cy="60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ttangolo 50"/>
          <p:cNvSpPr/>
          <p:nvPr/>
        </p:nvSpPr>
        <p:spPr>
          <a:xfrm>
            <a:off x="6233092" y="5750923"/>
            <a:ext cx="368750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ttangolo 51"/>
          <p:cNvSpPr/>
          <p:nvPr/>
        </p:nvSpPr>
        <p:spPr>
          <a:xfrm>
            <a:off x="6465828" y="5535263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ttangolo 52"/>
          <p:cNvSpPr/>
          <p:nvPr/>
        </p:nvSpPr>
        <p:spPr>
          <a:xfrm>
            <a:off x="4652891" y="5530246"/>
            <a:ext cx="219080" cy="1170494"/>
          </a:xfrm>
          <a:prstGeom prst="rect">
            <a:avLst/>
          </a:prstGeom>
          <a:solidFill>
            <a:srgbClr val="598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ttangolo 53"/>
          <p:cNvSpPr/>
          <p:nvPr/>
        </p:nvSpPr>
        <p:spPr>
          <a:xfrm>
            <a:off x="5938266" y="5739664"/>
            <a:ext cx="318453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ttangolo 54"/>
          <p:cNvSpPr/>
          <p:nvPr/>
        </p:nvSpPr>
        <p:spPr>
          <a:xfrm>
            <a:off x="6138392" y="5526519"/>
            <a:ext cx="219080" cy="1170494"/>
          </a:xfrm>
          <a:prstGeom prst="rect">
            <a:avLst/>
          </a:prstGeom>
          <a:solidFill>
            <a:srgbClr val="FFD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ttangolo 55"/>
          <p:cNvSpPr/>
          <p:nvPr/>
        </p:nvSpPr>
        <p:spPr>
          <a:xfrm>
            <a:off x="5397927" y="5752627"/>
            <a:ext cx="551525" cy="723600"/>
          </a:xfrm>
          <a:prstGeom prst="rect">
            <a:avLst/>
          </a:prstGeom>
          <a:solidFill>
            <a:srgbClr val="A2C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ttangolo 56"/>
          <p:cNvSpPr/>
          <p:nvPr/>
        </p:nvSpPr>
        <p:spPr>
          <a:xfrm>
            <a:off x="5828726" y="5525502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ttangolo 57"/>
          <p:cNvSpPr/>
          <p:nvPr/>
        </p:nvSpPr>
        <p:spPr>
          <a:xfrm>
            <a:off x="5302379" y="5525927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Picture 32" descr="https://upload.wikimedia.org/wikipedia/commons/c/ca/CD-ROM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25" y="5851411"/>
            <a:ext cx="533964" cy="5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8" descr="http://vvv-gaming.com/forum/uploads/gallery/album_302/gallery_7276_302_14905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265" y="5810339"/>
            <a:ext cx="899350" cy="62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6" descr="https://images-na.ssl-images-amazon.com/images/I/61HvewbxpIL._SL1100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91" b="100000" l="0" r="100000">
                        <a14:foregroundMark x1="12273" y1="73364" x2="17727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352" y="5851980"/>
            <a:ext cx="606032" cy="60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ttangolo 61"/>
          <p:cNvSpPr/>
          <p:nvPr/>
        </p:nvSpPr>
        <p:spPr>
          <a:xfrm>
            <a:off x="7102930" y="5534250"/>
            <a:ext cx="219080" cy="1170494"/>
          </a:xfrm>
          <a:prstGeom prst="rect">
            <a:avLst/>
          </a:prstGeom>
          <a:solidFill>
            <a:srgbClr val="FD5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Immagine 6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561" y="5893337"/>
            <a:ext cx="462098" cy="462098"/>
          </a:xfrm>
          <a:prstGeom prst="rect">
            <a:avLst/>
          </a:prstGeom>
        </p:spPr>
      </p:pic>
      <p:grpSp>
        <p:nvGrpSpPr>
          <p:cNvPr id="11" name="Gruppo 10"/>
          <p:cNvGrpSpPr/>
          <p:nvPr/>
        </p:nvGrpSpPr>
        <p:grpSpPr>
          <a:xfrm>
            <a:off x="1583191" y="1399881"/>
            <a:ext cx="10027782" cy="950770"/>
            <a:chOff x="1583191" y="1399881"/>
            <a:chExt cx="10027782" cy="950770"/>
          </a:xfrm>
        </p:grpSpPr>
        <p:sp>
          <p:nvSpPr>
            <p:cNvPr id="73" name="Rettangolo 72"/>
            <p:cNvSpPr/>
            <p:nvPr/>
          </p:nvSpPr>
          <p:spPr>
            <a:xfrm>
              <a:off x="1583192" y="1399881"/>
              <a:ext cx="10027781" cy="9507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2" name="Rettangolo 81"/>
            <p:cNvSpPr/>
            <p:nvPr/>
          </p:nvSpPr>
          <p:spPr>
            <a:xfrm>
              <a:off x="1583191" y="1595786"/>
              <a:ext cx="100234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i="1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Storing technology</a:t>
              </a:r>
              <a:endParaRPr lang="en-US" sz="3600" i="1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</p:grpSp>
      <p:grpSp>
        <p:nvGrpSpPr>
          <p:cNvPr id="10" name="Gruppo 9"/>
          <p:cNvGrpSpPr/>
          <p:nvPr/>
        </p:nvGrpSpPr>
        <p:grpSpPr>
          <a:xfrm>
            <a:off x="1583191" y="2505334"/>
            <a:ext cx="10027781" cy="4162165"/>
            <a:chOff x="1583191" y="2505334"/>
            <a:chExt cx="10027781" cy="4162165"/>
          </a:xfrm>
        </p:grpSpPr>
        <p:grpSp>
          <p:nvGrpSpPr>
            <p:cNvPr id="74" name="Gruppo 73"/>
            <p:cNvGrpSpPr/>
            <p:nvPr/>
          </p:nvGrpSpPr>
          <p:grpSpPr>
            <a:xfrm>
              <a:off x="1583191" y="2505334"/>
              <a:ext cx="10027781" cy="4162165"/>
              <a:chOff x="571495" y="1518246"/>
              <a:chExt cx="10996613" cy="5149254"/>
            </a:xfrm>
          </p:grpSpPr>
          <p:sp>
            <p:nvSpPr>
              <p:cNvPr id="75" name="Rettangolo arrotondato 74"/>
              <p:cNvSpPr/>
              <p:nvPr/>
            </p:nvSpPr>
            <p:spPr>
              <a:xfrm>
                <a:off x="571496" y="1518247"/>
                <a:ext cx="3672223" cy="1228129"/>
              </a:xfrm>
              <a:prstGeom prst="roundRect">
                <a:avLst>
                  <a:gd name="adj" fmla="val 5446"/>
                </a:avLst>
              </a:prstGeom>
              <a:solidFill>
                <a:srgbClr val="FFECA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76" name="Rettangolo arrotondato 75"/>
              <p:cNvSpPr/>
              <p:nvPr/>
            </p:nvSpPr>
            <p:spPr>
              <a:xfrm>
                <a:off x="7915942" y="1518246"/>
                <a:ext cx="3647406" cy="1228131"/>
              </a:xfrm>
              <a:prstGeom prst="roundRect">
                <a:avLst>
                  <a:gd name="adj" fmla="val 5446"/>
                </a:avLst>
              </a:prstGeom>
              <a:solidFill>
                <a:srgbClr val="A0D2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77" name="Rettangolo arrotondato 76"/>
              <p:cNvSpPr/>
              <p:nvPr/>
            </p:nvSpPr>
            <p:spPr>
              <a:xfrm>
                <a:off x="4243719" y="1518246"/>
                <a:ext cx="3672000" cy="1228130"/>
              </a:xfrm>
              <a:prstGeom prst="roundRect">
                <a:avLst>
                  <a:gd name="adj" fmla="val 5446"/>
                </a:avLst>
              </a:prstGeom>
              <a:solidFill>
                <a:srgbClr val="FFC7A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78" name="Rettangolo 77"/>
              <p:cNvSpPr/>
              <p:nvPr/>
            </p:nvSpPr>
            <p:spPr>
              <a:xfrm>
                <a:off x="613162" y="1760613"/>
                <a:ext cx="3625797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err="1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Magnetic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79" name="Rettangolo 78"/>
              <p:cNvSpPr/>
              <p:nvPr/>
            </p:nvSpPr>
            <p:spPr>
              <a:xfrm>
                <a:off x="4248479" y="1762835"/>
                <a:ext cx="3672000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Flash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80" name="Rettangolo 79"/>
              <p:cNvSpPr/>
              <p:nvPr/>
            </p:nvSpPr>
            <p:spPr>
              <a:xfrm>
                <a:off x="7920480" y="1760613"/>
                <a:ext cx="3642868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Optical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81" name="Rettangolo arrotondato 80"/>
              <p:cNvSpPr/>
              <p:nvPr/>
            </p:nvSpPr>
            <p:spPr>
              <a:xfrm>
                <a:off x="571495" y="1518246"/>
                <a:ext cx="10996613" cy="5149254"/>
              </a:xfrm>
              <a:prstGeom prst="roundRect">
                <a:avLst>
                  <a:gd name="adj" fmla="val 1129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cxnSp>
          <p:nvCxnSpPr>
            <p:cNvPr id="83" name="Connettore diritto 82"/>
            <p:cNvCxnSpPr/>
            <p:nvPr/>
          </p:nvCxnSpPr>
          <p:spPr>
            <a:xfrm>
              <a:off x="4926732" y="3508156"/>
              <a:ext cx="809" cy="3159343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diritto 83"/>
            <p:cNvCxnSpPr/>
            <p:nvPr/>
          </p:nvCxnSpPr>
          <p:spPr>
            <a:xfrm flipH="1">
              <a:off x="8276027" y="3508156"/>
              <a:ext cx="2172" cy="3159343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uppo 84"/>
          <p:cNvGrpSpPr/>
          <p:nvPr/>
        </p:nvGrpSpPr>
        <p:grpSpPr>
          <a:xfrm>
            <a:off x="1578850" y="1438415"/>
            <a:ext cx="10027782" cy="950770"/>
            <a:chOff x="1583191" y="1399881"/>
            <a:chExt cx="10027782" cy="950770"/>
          </a:xfrm>
        </p:grpSpPr>
        <p:sp>
          <p:nvSpPr>
            <p:cNvPr id="86" name="Rettangolo 85"/>
            <p:cNvSpPr/>
            <p:nvPr/>
          </p:nvSpPr>
          <p:spPr>
            <a:xfrm>
              <a:off x="1583192" y="1399881"/>
              <a:ext cx="10027781" cy="9507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87" name="Rettangolo 86"/>
            <p:cNvSpPr/>
            <p:nvPr/>
          </p:nvSpPr>
          <p:spPr>
            <a:xfrm>
              <a:off x="1583191" y="1595786"/>
              <a:ext cx="100234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i="1" spc="50" dirty="0" smtClean="0">
                  <a:ln w="0"/>
                  <a:solidFill>
                    <a:schemeClr val="bg1"/>
                  </a:solidFill>
                  <a:latin typeface="Roboto Lt" pitchFamily="2" charset="0"/>
                  <a:ea typeface="Roboto Lt" pitchFamily="2" charset="0"/>
                </a:rPr>
                <a:t>Usage</a:t>
              </a:r>
              <a:endParaRPr lang="en-US" sz="3600" i="1" spc="50" dirty="0">
                <a:ln w="0"/>
                <a:solidFill>
                  <a:schemeClr val="bg1"/>
                </a:solidFill>
                <a:latin typeface="Roboto Lt" pitchFamily="2" charset="0"/>
                <a:ea typeface="Roboto Lt" pitchFamily="2" charset="0"/>
              </a:endParaRPr>
            </a:p>
          </p:txBody>
        </p:sp>
      </p:grpSp>
      <p:grpSp>
        <p:nvGrpSpPr>
          <p:cNvPr id="88" name="Gruppo 87"/>
          <p:cNvGrpSpPr/>
          <p:nvPr/>
        </p:nvGrpSpPr>
        <p:grpSpPr>
          <a:xfrm>
            <a:off x="1578850" y="2543868"/>
            <a:ext cx="10027781" cy="4162165"/>
            <a:chOff x="1583191" y="2505334"/>
            <a:chExt cx="10027781" cy="4162165"/>
          </a:xfrm>
        </p:grpSpPr>
        <p:grpSp>
          <p:nvGrpSpPr>
            <p:cNvPr id="89" name="Gruppo 88"/>
            <p:cNvGrpSpPr/>
            <p:nvPr/>
          </p:nvGrpSpPr>
          <p:grpSpPr>
            <a:xfrm>
              <a:off x="1583191" y="2505334"/>
              <a:ext cx="10027781" cy="4162165"/>
              <a:chOff x="571495" y="1518246"/>
              <a:chExt cx="10996613" cy="5149254"/>
            </a:xfrm>
          </p:grpSpPr>
          <p:sp>
            <p:nvSpPr>
              <p:cNvPr id="92" name="Rettangolo arrotondato 91"/>
              <p:cNvSpPr/>
              <p:nvPr/>
            </p:nvSpPr>
            <p:spPr>
              <a:xfrm>
                <a:off x="571496" y="1518247"/>
                <a:ext cx="3672223" cy="1228129"/>
              </a:xfrm>
              <a:prstGeom prst="roundRect">
                <a:avLst>
                  <a:gd name="adj" fmla="val 5446"/>
                </a:avLst>
              </a:prstGeom>
              <a:solidFill>
                <a:srgbClr val="FD5561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93" name="Rettangolo arrotondato 92"/>
              <p:cNvSpPr/>
              <p:nvPr/>
            </p:nvSpPr>
            <p:spPr>
              <a:xfrm>
                <a:off x="7915942" y="1518246"/>
                <a:ext cx="3647406" cy="1228131"/>
              </a:xfrm>
              <a:prstGeom prst="roundRect">
                <a:avLst>
                  <a:gd name="adj" fmla="val 5446"/>
                </a:avLst>
              </a:prstGeom>
              <a:solidFill>
                <a:srgbClr val="A2C2F4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94" name="Rettangolo arrotondato 93"/>
              <p:cNvSpPr/>
              <p:nvPr/>
            </p:nvSpPr>
            <p:spPr>
              <a:xfrm>
                <a:off x="4243719" y="1518246"/>
                <a:ext cx="3672000" cy="1228130"/>
              </a:xfrm>
              <a:prstGeom prst="roundRect">
                <a:avLst>
                  <a:gd name="adj" fmla="val 5446"/>
                </a:avLst>
              </a:prstGeom>
              <a:solidFill>
                <a:srgbClr val="ACDF8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sp>
            <p:nvSpPr>
              <p:cNvPr id="95" name="Rettangolo 94"/>
              <p:cNvSpPr/>
              <p:nvPr/>
            </p:nvSpPr>
            <p:spPr>
              <a:xfrm>
                <a:off x="613162" y="1760613"/>
                <a:ext cx="3625797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err="1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Internal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96" name="Rettangolo 95"/>
              <p:cNvSpPr/>
              <p:nvPr/>
            </p:nvSpPr>
            <p:spPr>
              <a:xfrm>
                <a:off x="4248479" y="1762835"/>
                <a:ext cx="3672000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err="1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Externa</a:t>
                </a:r>
                <a:r>
                  <a:rPr lang="it-IT" sz="3200" b="1" spc="50" dirty="0" err="1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l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97" name="Rettangolo 96"/>
              <p:cNvSpPr/>
              <p:nvPr/>
            </p:nvSpPr>
            <p:spPr>
              <a:xfrm>
                <a:off x="7920480" y="1760613"/>
                <a:ext cx="3642868" cy="7234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it-IT" sz="3200" b="1" spc="50" dirty="0" err="1" smtClean="0">
                    <a:ln w="0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Roboto Lt" pitchFamily="2" charset="0"/>
                    <a:ea typeface="Roboto Lt" pitchFamily="2" charset="0"/>
                  </a:rPr>
                  <a:t>Cloud</a:t>
                </a:r>
                <a:endParaRPr lang="it-IT" sz="3200" b="1" spc="50" dirty="0">
                  <a:ln w="0"/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 Lt" pitchFamily="2" charset="0"/>
                  <a:ea typeface="Roboto Lt" pitchFamily="2" charset="0"/>
                </a:endParaRPr>
              </a:p>
            </p:txBody>
          </p:sp>
          <p:sp>
            <p:nvSpPr>
              <p:cNvPr id="98" name="Rettangolo arrotondato 97"/>
              <p:cNvSpPr/>
              <p:nvPr/>
            </p:nvSpPr>
            <p:spPr>
              <a:xfrm>
                <a:off x="571495" y="1518246"/>
                <a:ext cx="10996613" cy="5149254"/>
              </a:xfrm>
              <a:prstGeom prst="roundRect">
                <a:avLst>
                  <a:gd name="adj" fmla="val 1129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cxnSp>
          <p:nvCxnSpPr>
            <p:cNvPr id="90" name="Connettore diritto 89"/>
            <p:cNvCxnSpPr/>
            <p:nvPr/>
          </p:nvCxnSpPr>
          <p:spPr>
            <a:xfrm>
              <a:off x="4926732" y="3508156"/>
              <a:ext cx="809" cy="3159343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diritto 90"/>
            <p:cNvCxnSpPr/>
            <p:nvPr/>
          </p:nvCxnSpPr>
          <p:spPr>
            <a:xfrm flipH="1">
              <a:off x="8276027" y="3508156"/>
              <a:ext cx="2172" cy="3159343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75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23919 -0.61296 L -0.23919 -0.61296 " pathEditMode="relative" rAng="0" ptsTypes="AAA">
                                      <p:cBhvr>
                                        <p:cTn id="2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6" y="-306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3.7037E-7 L -0.36224 -0.45232 L -0.36224 -0.45232 " pathEditMode="relative" rAng="0" ptsTypes="AAA">
                                      <p:cBhvr>
                                        <p:cTn id="2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99" y="-2261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278 L -0.40508 -0.3111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34" y="-1541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301 L -0.45742 -0.1696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65" y="-833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393 L -0.51146 -0.01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60" y="-3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919 -0.61273 L -0.14557 -0.30509 L -0.14557 -0.30463 " pathEditMode="relative" rAng="0" ptsTypes="AAA">
                                      <p:cBhvr>
                                        <p:cTn id="10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1539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224 -0.45208 L 0.28047 -0.31736 L 0.28047 -0.31736 " pathEditMode="relative" ptsTypes="AAA">
                                      <p:cBhvr>
                                        <p:cTn id="10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417 -0.30672 L -8.33333E-7 -0.3201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08" y="-67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547 -0.16759 L 0.07305 -0.32453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-784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781 -0.0125 L -0.18932 -0.31851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24" y="-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-0.31806 L -0.08424 -0.20556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5" y="562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674 -0.30926 L 0.08112 -0.3143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71" y="-347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151 -0.32407 L 0.03997 -0.31898 " pathEditMode="relative" ptsTypes="AA">
                                      <p:cBhvr>
                                        <p:cTn id="13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15 -0.3162 L 0.13229 -0.32477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14" grpId="0" animBg="1"/>
      <p:bldP spid="16" grpId="0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834327" y="154684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Analysis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581027" y="1241078"/>
            <a:ext cx="7156960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571497" y="1255316"/>
            <a:ext cx="7166490" cy="977245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5" name="Picture 22" descr="http://pngimg.com/uploads/hard_disc/Hard%20disc%20PNG,%20hard%20drive%20PNG%20images%20free%20download,%20HDD%20PNG_PNG1207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66" y="1163215"/>
            <a:ext cx="1366406" cy="116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961" y="4146327"/>
            <a:ext cx="3745166" cy="2106656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3" name="Rettangolo arrotondato 32"/>
          <p:cNvSpPr/>
          <p:nvPr/>
        </p:nvSpPr>
        <p:spPr>
          <a:xfrm>
            <a:off x="747252" y="2487725"/>
            <a:ext cx="6747078" cy="3854082"/>
          </a:xfrm>
          <a:prstGeom prst="roundRect">
            <a:avLst>
              <a:gd name="adj" fmla="val 112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arrotondato 33"/>
          <p:cNvSpPr/>
          <p:nvPr/>
        </p:nvSpPr>
        <p:spPr>
          <a:xfrm>
            <a:off x="766916" y="2507389"/>
            <a:ext cx="3348690" cy="992702"/>
          </a:xfrm>
          <a:prstGeom prst="roundRect">
            <a:avLst>
              <a:gd name="adj" fmla="val 5446"/>
            </a:avLst>
          </a:prstGeom>
          <a:solidFill>
            <a:srgbClr val="ACDF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arrotondato 34"/>
          <p:cNvSpPr/>
          <p:nvPr/>
        </p:nvSpPr>
        <p:spPr>
          <a:xfrm>
            <a:off x="4125136" y="2511618"/>
            <a:ext cx="3348487" cy="992703"/>
          </a:xfrm>
          <a:prstGeom prst="roundRect">
            <a:avLst>
              <a:gd name="adj" fmla="val 5446"/>
            </a:avLst>
          </a:prstGeom>
          <a:solidFill>
            <a:srgbClr val="FD55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36" name="Connettore diritto 35"/>
          <p:cNvCxnSpPr/>
          <p:nvPr/>
        </p:nvCxnSpPr>
        <p:spPr>
          <a:xfrm flipH="1">
            <a:off x="4115304" y="3514440"/>
            <a:ext cx="0" cy="282736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747253" y="2711352"/>
            <a:ext cx="3385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Pros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118014" y="2724078"/>
            <a:ext cx="335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Cons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grpSp>
        <p:nvGrpSpPr>
          <p:cNvPr id="49" name="Gruppo 48"/>
          <p:cNvGrpSpPr/>
          <p:nvPr/>
        </p:nvGrpSpPr>
        <p:grpSpPr>
          <a:xfrm>
            <a:off x="4289491" y="3653643"/>
            <a:ext cx="3015993" cy="579113"/>
            <a:chOff x="914036" y="3661251"/>
            <a:chExt cx="3015993" cy="579113"/>
          </a:xfrm>
        </p:grpSpPr>
        <p:sp>
          <p:nvSpPr>
            <p:cNvPr id="50" name="Rettangolo 49"/>
            <p:cNvSpPr/>
            <p:nvPr/>
          </p:nvSpPr>
          <p:spPr>
            <a:xfrm>
              <a:off x="1568468" y="3694051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Speed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1" name="Immagine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52" name="Gruppo 51"/>
          <p:cNvGrpSpPr/>
          <p:nvPr/>
        </p:nvGrpSpPr>
        <p:grpSpPr>
          <a:xfrm>
            <a:off x="4319159" y="4403288"/>
            <a:ext cx="2985237" cy="529785"/>
            <a:chOff x="945955" y="3687262"/>
            <a:chExt cx="2985237" cy="529785"/>
          </a:xfrm>
        </p:grpSpPr>
        <p:sp>
          <p:nvSpPr>
            <p:cNvPr id="53" name="Rettangolo 52"/>
            <p:cNvSpPr/>
            <p:nvPr/>
          </p:nvSpPr>
          <p:spPr>
            <a:xfrm>
              <a:off x="1569631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Noise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4" name="Immagine 5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955" y="3687262"/>
              <a:ext cx="519776" cy="519776"/>
            </a:xfrm>
            <a:prstGeom prst="rect">
              <a:avLst/>
            </a:prstGeom>
          </p:spPr>
        </p:pic>
      </p:grpSp>
      <p:grpSp>
        <p:nvGrpSpPr>
          <p:cNvPr id="58" name="Gruppo 57"/>
          <p:cNvGrpSpPr/>
          <p:nvPr/>
        </p:nvGrpSpPr>
        <p:grpSpPr>
          <a:xfrm>
            <a:off x="914036" y="4375634"/>
            <a:ext cx="3020294" cy="579113"/>
            <a:chOff x="914036" y="3661251"/>
            <a:chExt cx="3020294" cy="579113"/>
          </a:xfrm>
        </p:grpSpPr>
        <p:sp>
          <p:nvSpPr>
            <p:cNvPr id="59" name="Rettangolo 58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Longevity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0" name="Immagine 5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61" name="Gruppo 60"/>
          <p:cNvGrpSpPr/>
          <p:nvPr/>
        </p:nvGrpSpPr>
        <p:grpSpPr>
          <a:xfrm>
            <a:off x="917175" y="3650401"/>
            <a:ext cx="3009283" cy="579113"/>
            <a:chOff x="914036" y="3661251"/>
            <a:chExt cx="3009283" cy="579113"/>
          </a:xfrm>
        </p:grpSpPr>
        <p:sp>
          <p:nvSpPr>
            <p:cNvPr id="62" name="Rettangolo 61"/>
            <p:cNvSpPr/>
            <p:nvPr/>
          </p:nvSpPr>
          <p:spPr>
            <a:xfrm>
              <a:off x="1561758" y="3700944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Cost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3" name="Immagine 6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64" name="Gruppo 63"/>
          <p:cNvGrpSpPr/>
          <p:nvPr/>
        </p:nvGrpSpPr>
        <p:grpSpPr>
          <a:xfrm>
            <a:off x="4287240" y="5136821"/>
            <a:ext cx="3017156" cy="954107"/>
            <a:chOff x="914036" y="3642411"/>
            <a:chExt cx="3017156" cy="954107"/>
          </a:xfrm>
        </p:grpSpPr>
        <p:sp>
          <p:nvSpPr>
            <p:cNvPr id="65" name="Rettangolo 64"/>
            <p:cNvSpPr/>
            <p:nvPr/>
          </p:nvSpPr>
          <p:spPr>
            <a:xfrm>
              <a:off x="1569631" y="3642411"/>
              <a:ext cx="236156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Power</a:t>
              </a:r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 </a:t>
              </a:r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consumption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6" name="Immagine 6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2050" name="Picture 2" descr="https://qph.ec.quoracdn.net/main-qimg-e6a2866f05e3dfdef179f5cee215187b-c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281" y="1850212"/>
            <a:ext cx="3744000" cy="220784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Gruppo 66"/>
          <p:cNvGrpSpPr/>
          <p:nvPr/>
        </p:nvGrpSpPr>
        <p:grpSpPr>
          <a:xfrm>
            <a:off x="2106694" y="1278691"/>
            <a:ext cx="3437034" cy="893059"/>
            <a:chOff x="2106694" y="1278691"/>
            <a:chExt cx="3437034" cy="893059"/>
          </a:xfrm>
        </p:grpSpPr>
        <p:sp>
          <p:nvSpPr>
            <p:cNvPr id="4" name="Rettangolo 3"/>
            <p:cNvSpPr/>
            <p:nvPr/>
          </p:nvSpPr>
          <p:spPr>
            <a:xfrm>
              <a:off x="2106694" y="1278691"/>
              <a:ext cx="221246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" pitchFamily="2" charset="0"/>
                  <a:ea typeface="Roboto" pitchFamily="2" charset="0"/>
                </a:rPr>
                <a:t>Hard Disk</a:t>
              </a:r>
              <a:endParaRPr lang="it-IT" kern="0" dirty="0">
                <a:solidFill>
                  <a:schemeClr val="bg1"/>
                </a:solidFill>
              </a:endParaRPr>
            </a:p>
          </p:txBody>
        </p:sp>
        <p:sp>
          <p:nvSpPr>
            <p:cNvPr id="69" name="Rettangolo 68"/>
            <p:cNvSpPr/>
            <p:nvPr/>
          </p:nvSpPr>
          <p:spPr>
            <a:xfrm>
              <a:off x="2106694" y="1771640"/>
              <a:ext cx="34370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Magnetic, Internal/External</a:t>
              </a:r>
              <a:endParaRPr lang="en-US" sz="20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624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/>
      <p:bldP spid="26" grpId="0" animBg="1"/>
      <p:bldP spid="15" grpId="0" animBg="1"/>
      <p:bldP spid="33" grpId="0" animBg="1"/>
      <p:bldP spid="34" grpId="0" animBg="1"/>
      <p:bldP spid="35" grpId="0" animBg="1"/>
      <p:bldP spid="11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834327" y="154684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Analysis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581027" y="1241078"/>
            <a:ext cx="7156960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571497" y="1255316"/>
            <a:ext cx="7166490" cy="977245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Rettangolo arrotondato 32"/>
          <p:cNvSpPr/>
          <p:nvPr/>
        </p:nvSpPr>
        <p:spPr>
          <a:xfrm>
            <a:off x="747252" y="2487725"/>
            <a:ext cx="6747078" cy="3854082"/>
          </a:xfrm>
          <a:prstGeom prst="roundRect">
            <a:avLst>
              <a:gd name="adj" fmla="val 112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arrotondato 33"/>
          <p:cNvSpPr/>
          <p:nvPr/>
        </p:nvSpPr>
        <p:spPr>
          <a:xfrm>
            <a:off x="766916" y="2507389"/>
            <a:ext cx="3348690" cy="992702"/>
          </a:xfrm>
          <a:prstGeom prst="roundRect">
            <a:avLst>
              <a:gd name="adj" fmla="val 5446"/>
            </a:avLst>
          </a:prstGeom>
          <a:solidFill>
            <a:srgbClr val="ACDF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arrotondato 34"/>
          <p:cNvSpPr/>
          <p:nvPr/>
        </p:nvSpPr>
        <p:spPr>
          <a:xfrm>
            <a:off x="4125136" y="2511618"/>
            <a:ext cx="3348487" cy="992703"/>
          </a:xfrm>
          <a:prstGeom prst="roundRect">
            <a:avLst>
              <a:gd name="adj" fmla="val 5446"/>
            </a:avLst>
          </a:prstGeom>
          <a:solidFill>
            <a:srgbClr val="FD55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36" name="Connettore diritto 35"/>
          <p:cNvCxnSpPr/>
          <p:nvPr/>
        </p:nvCxnSpPr>
        <p:spPr>
          <a:xfrm flipH="1">
            <a:off x="4115304" y="3514440"/>
            <a:ext cx="0" cy="282736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747253" y="2711352"/>
            <a:ext cx="3385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Pros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118014" y="2724078"/>
            <a:ext cx="335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Cons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grpSp>
        <p:nvGrpSpPr>
          <p:cNvPr id="49" name="Gruppo 48"/>
          <p:cNvGrpSpPr/>
          <p:nvPr/>
        </p:nvGrpSpPr>
        <p:grpSpPr>
          <a:xfrm>
            <a:off x="856742" y="3639987"/>
            <a:ext cx="3015993" cy="579113"/>
            <a:chOff x="914036" y="3661251"/>
            <a:chExt cx="3015993" cy="579113"/>
          </a:xfrm>
        </p:grpSpPr>
        <p:sp>
          <p:nvSpPr>
            <p:cNvPr id="50" name="Rettangolo 49"/>
            <p:cNvSpPr/>
            <p:nvPr/>
          </p:nvSpPr>
          <p:spPr>
            <a:xfrm>
              <a:off x="1568468" y="3694051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Speed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1" name="Immagine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52" name="Gruppo 51"/>
          <p:cNvGrpSpPr/>
          <p:nvPr/>
        </p:nvGrpSpPr>
        <p:grpSpPr>
          <a:xfrm>
            <a:off x="886410" y="4389632"/>
            <a:ext cx="2985237" cy="529785"/>
            <a:chOff x="945955" y="3687262"/>
            <a:chExt cx="2985237" cy="529785"/>
          </a:xfrm>
        </p:grpSpPr>
        <p:sp>
          <p:nvSpPr>
            <p:cNvPr id="53" name="Rettangolo 52"/>
            <p:cNvSpPr/>
            <p:nvPr/>
          </p:nvSpPr>
          <p:spPr>
            <a:xfrm>
              <a:off x="1569631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Noise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4" name="Immagine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955" y="3687262"/>
              <a:ext cx="519776" cy="519776"/>
            </a:xfrm>
            <a:prstGeom prst="rect">
              <a:avLst/>
            </a:prstGeom>
          </p:spPr>
        </p:pic>
      </p:grpSp>
      <p:grpSp>
        <p:nvGrpSpPr>
          <p:cNvPr id="64" name="Gruppo 63"/>
          <p:cNvGrpSpPr/>
          <p:nvPr/>
        </p:nvGrpSpPr>
        <p:grpSpPr>
          <a:xfrm>
            <a:off x="854491" y="5123165"/>
            <a:ext cx="3017156" cy="954107"/>
            <a:chOff x="914036" y="3642411"/>
            <a:chExt cx="3017156" cy="954107"/>
          </a:xfrm>
        </p:grpSpPr>
        <p:sp>
          <p:nvSpPr>
            <p:cNvPr id="65" name="Rettangolo 64"/>
            <p:cNvSpPr/>
            <p:nvPr/>
          </p:nvSpPr>
          <p:spPr>
            <a:xfrm>
              <a:off x="1569631" y="3642411"/>
              <a:ext cx="236156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Power</a:t>
              </a:r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 </a:t>
              </a:r>
              <a:r>
                <a:rPr lang="it-IT" sz="2800" spc="50" dirty="0" err="1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consumption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6" name="Immagine 6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37" name="Picture 38" descr="http://vvv-gaming.com/forum/uploads/gallery/album_302/gallery_7276_302_14905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8121">
            <a:off x="683457" y="1216010"/>
            <a:ext cx="1511845" cy="105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Gruppo 38"/>
          <p:cNvGrpSpPr/>
          <p:nvPr/>
        </p:nvGrpSpPr>
        <p:grpSpPr>
          <a:xfrm>
            <a:off x="4276674" y="4375634"/>
            <a:ext cx="3020294" cy="579113"/>
            <a:chOff x="914036" y="3661251"/>
            <a:chExt cx="3020294" cy="579113"/>
          </a:xfrm>
        </p:grpSpPr>
        <p:sp>
          <p:nvSpPr>
            <p:cNvPr id="40" name="Rettangolo 39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Longevity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1" name="Immagine 4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2" name="Gruppo 41"/>
          <p:cNvGrpSpPr/>
          <p:nvPr/>
        </p:nvGrpSpPr>
        <p:grpSpPr>
          <a:xfrm>
            <a:off x="4279813" y="3650401"/>
            <a:ext cx="3009283" cy="579113"/>
            <a:chOff x="914036" y="3661251"/>
            <a:chExt cx="3009283" cy="579113"/>
          </a:xfrm>
        </p:grpSpPr>
        <p:sp>
          <p:nvSpPr>
            <p:cNvPr id="43" name="Rettangolo 42"/>
            <p:cNvSpPr/>
            <p:nvPr/>
          </p:nvSpPr>
          <p:spPr>
            <a:xfrm>
              <a:off x="1561758" y="3700944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Cost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5" name="Immagine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4098" name="Picture 2" descr="https://www.backblaze.com/blog/wp-content/uploads/2016/03/blog-ssd-insid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212" y="4365802"/>
            <a:ext cx="3744000" cy="229198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dn.guidingtech.com/media/assets/WordPress-Import/2016/01/Types-of-SSDs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846" y="1435553"/>
            <a:ext cx="3744000" cy="281115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Gruppo 45"/>
          <p:cNvGrpSpPr/>
          <p:nvPr/>
        </p:nvGrpSpPr>
        <p:grpSpPr>
          <a:xfrm>
            <a:off x="2106694" y="1278691"/>
            <a:ext cx="3437034" cy="893059"/>
            <a:chOff x="2106694" y="1278691"/>
            <a:chExt cx="3437034" cy="893059"/>
          </a:xfrm>
        </p:grpSpPr>
        <p:sp>
          <p:nvSpPr>
            <p:cNvPr id="47" name="Rettangolo 46"/>
            <p:cNvSpPr/>
            <p:nvPr/>
          </p:nvSpPr>
          <p:spPr>
            <a:xfrm>
              <a:off x="2106694" y="1278691"/>
              <a:ext cx="10615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" pitchFamily="2" charset="0"/>
                  <a:ea typeface="Roboto" pitchFamily="2" charset="0"/>
                </a:rPr>
                <a:t>SSD</a:t>
              </a:r>
              <a:endParaRPr lang="it-IT" kern="0" dirty="0">
                <a:solidFill>
                  <a:schemeClr val="bg1"/>
                </a:solidFill>
              </a:endParaRPr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2106694" y="1771640"/>
              <a:ext cx="34370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Flash, Internal/External</a:t>
              </a:r>
              <a:endParaRPr lang="en-US" sz="20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71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834327" y="154684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Analysis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581027" y="1241078"/>
            <a:ext cx="7156960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571497" y="1255316"/>
            <a:ext cx="7166490" cy="977245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Rettangolo arrotondato 32"/>
          <p:cNvSpPr/>
          <p:nvPr/>
        </p:nvSpPr>
        <p:spPr>
          <a:xfrm>
            <a:off x="747252" y="2487725"/>
            <a:ext cx="6747078" cy="3854082"/>
          </a:xfrm>
          <a:prstGeom prst="roundRect">
            <a:avLst>
              <a:gd name="adj" fmla="val 112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arrotondato 33"/>
          <p:cNvSpPr/>
          <p:nvPr/>
        </p:nvSpPr>
        <p:spPr>
          <a:xfrm>
            <a:off x="766916" y="2507389"/>
            <a:ext cx="3348690" cy="992702"/>
          </a:xfrm>
          <a:prstGeom prst="roundRect">
            <a:avLst>
              <a:gd name="adj" fmla="val 5446"/>
            </a:avLst>
          </a:prstGeom>
          <a:solidFill>
            <a:srgbClr val="ACDF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arrotondato 34"/>
          <p:cNvSpPr/>
          <p:nvPr/>
        </p:nvSpPr>
        <p:spPr>
          <a:xfrm>
            <a:off x="4125136" y="2511618"/>
            <a:ext cx="3348487" cy="992703"/>
          </a:xfrm>
          <a:prstGeom prst="roundRect">
            <a:avLst>
              <a:gd name="adj" fmla="val 5446"/>
            </a:avLst>
          </a:prstGeom>
          <a:solidFill>
            <a:srgbClr val="FD55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36" name="Connettore diritto 35"/>
          <p:cNvCxnSpPr/>
          <p:nvPr/>
        </p:nvCxnSpPr>
        <p:spPr>
          <a:xfrm flipH="1">
            <a:off x="4115304" y="3514440"/>
            <a:ext cx="0" cy="282736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747253" y="2711352"/>
            <a:ext cx="3385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Pros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118014" y="2724078"/>
            <a:ext cx="335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Cons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grpSp>
        <p:nvGrpSpPr>
          <p:cNvPr id="49" name="Gruppo 48"/>
          <p:cNvGrpSpPr/>
          <p:nvPr/>
        </p:nvGrpSpPr>
        <p:grpSpPr>
          <a:xfrm>
            <a:off x="888042" y="5435581"/>
            <a:ext cx="3015993" cy="579113"/>
            <a:chOff x="914036" y="3661251"/>
            <a:chExt cx="3015993" cy="579113"/>
          </a:xfrm>
        </p:grpSpPr>
        <p:sp>
          <p:nvSpPr>
            <p:cNvPr id="50" name="Rettangolo 49"/>
            <p:cNvSpPr/>
            <p:nvPr/>
          </p:nvSpPr>
          <p:spPr>
            <a:xfrm>
              <a:off x="1568468" y="3694051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Portability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1" name="Immagine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52" name="Gruppo 51"/>
          <p:cNvGrpSpPr/>
          <p:nvPr/>
        </p:nvGrpSpPr>
        <p:grpSpPr>
          <a:xfrm>
            <a:off x="919961" y="3622911"/>
            <a:ext cx="2985237" cy="529785"/>
            <a:chOff x="945955" y="3687262"/>
            <a:chExt cx="2985237" cy="529785"/>
          </a:xfrm>
        </p:grpSpPr>
        <p:sp>
          <p:nvSpPr>
            <p:cNvPr id="53" name="Rettangolo 52"/>
            <p:cNvSpPr/>
            <p:nvPr/>
          </p:nvSpPr>
          <p:spPr>
            <a:xfrm>
              <a:off x="1569631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Noise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4" name="Immagine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955" y="3687262"/>
              <a:ext cx="519776" cy="519776"/>
            </a:xfrm>
            <a:prstGeom prst="rect">
              <a:avLst/>
            </a:prstGeom>
          </p:spPr>
        </p:pic>
      </p:grpSp>
      <p:grpSp>
        <p:nvGrpSpPr>
          <p:cNvPr id="64" name="Gruppo 63"/>
          <p:cNvGrpSpPr/>
          <p:nvPr/>
        </p:nvGrpSpPr>
        <p:grpSpPr>
          <a:xfrm>
            <a:off x="888042" y="4356444"/>
            <a:ext cx="3017156" cy="954107"/>
            <a:chOff x="914036" y="3642411"/>
            <a:chExt cx="3017156" cy="954107"/>
          </a:xfrm>
        </p:grpSpPr>
        <p:sp>
          <p:nvSpPr>
            <p:cNvPr id="65" name="Rettangolo 64"/>
            <p:cNvSpPr/>
            <p:nvPr/>
          </p:nvSpPr>
          <p:spPr>
            <a:xfrm>
              <a:off x="1569631" y="3642411"/>
              <a:ext cx="236156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Power consumption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66" name="Immagine 6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39" name="Gruppo 38"/>
          <p:cNvGrpSpPr/>
          <p:nvPr/>
        </p:nvGrpSpPr>
        <p:grpSpPr>
          <a:xfrm>
            <a:off x="4267145" y="3607803"/>
            <a:ext cx="3020294" cy="579113"/>
            <a:chOff x="914036" y="3661251"/>
            <a:chExt cx="3020294" cy="579113"/>
          </a:xfrm>
        </p:grpSpPr>
        <p:sp>
          <p:nvSpPr>
            <p:cNvPr id="40" name="Rettangolo 39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Capacity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1" name="Immagine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2" name="Gruppo 41"/>
          <p:cNvGrpSpPr/>
          <p:nvPr/>
        </p:nvGrpSpPr>
        <p:grpSpPr>
          <a:xfrm>
            <a:off x="4278156" y="5125079"/>
            <a:ext cx="3009283" cy="579113"/>
            <a:chOff x="914036" y="3661251"/>
            <a:chExt cx="3009283" cy="579113"/>
          </a:xfrm>
        </p:grpSpPr>
        <p:sp>
          <p:nvSpPr>
            <p:cNvPr id="43" name="Rettangolo 42"/>
            <p:cNvSpPr/>
            <p:nvPr/>
          </p:nvSpPr>
          <p:spPr>
            <a:xfrm>
              <a:off x="1561758" y="3700944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Cost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5" name="Immagine 4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6" name="Gruppo 45"/>
          <p:cNvGrpSpPr/>
          <p:nvPr/>
        </p:nvGrpSpPr>
        <p:grpSpPr>
          <a:xfrm>
            <a:off x="2106694" y="1278691"/>
            <a:ext cx="3437034" cy="893059"/>
            <a:chOff x="2106694" y="1278691"/>
            <a:chExt cx="3437034" cy="893059"/>
          </a:xfrm>
        </p:grpSpPr>
        <p:sp>
          <p:nvSpPr>
            <p:cNvPr id="47" name="Rettangolo 46"/>
            <p:cNvSpPr/>
            <p:nvPr/>
          </p:nvSpPr>
          <p:spPr>
            <a:xfrm>
              <a:off x="2106694" y="1278691"/>
              <a:ext cx="225414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" pitchFamily="2" charset="0"/>
                  <a:ea typeface="Roboto" pitchFamily="2" charset="0"/>
                </a:rPr>
                <a:t>USB Drive</a:t>
              </a:r>
              <a:endParaRPr lang="it-IT" kern="0" dirty="0">
                <a:solidFill>
                  <a:schemeClr val="bg1"/>
                </a:solidFill>
              </a:endParaRPr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2106694" y="1771640"/>
              <a:ext cx="34370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Flash, External</a:t>
              </a:r>
              <a:endParaRPr lang="en-US" sz="20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  <p:pic>
        <p:nvPicPr>
          <p:cNvPr id="55" name="Picture 46" descr="https://images-na.ssl-images-amazon.com/images/I/61HvewbxpIL._SL1100_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91" b="100000" l="0" r="100000">
                        <a14:foregroundMark x1="12273" y1="73364" x2="17727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97" y="1027906"/>
            <a:ext cx="1307299" cy="130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Gruppo 55"/>
          <p:cNvGrpSpPr/>
          <p:nvPr/>
        </p:nvGrpSpPr>
        <p:grpSpPr>
          <a:xfrm>
            <a:off x="4267145" y="4371849"/>
            <a:ext cx="3020294" cy="579113"/>
            <a:chOff x="914036" y="3661251"/>
            <a:chExt cx="3020294" cy="579113"/>
          </a:xfrm>
        </p:grpSpPr>
        <p:sp>
          <p:nvSpPr>
            <p:cNvPr id="57" name="Rettangolo 56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Longevity</a:t>
              </a:r>
              <a:endParaRPr lang="it-IT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8" name="Immagine 5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5122" name="Picture 2" descr="https://i.pinimg.com/736x/7d/7e/3d/7d7e3d9ee51a4355c0103964a9437299--carpenter-tools-brand-promotion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" r="4537"/>
          <a:stretch/>
        </p:blipFill>
        <p:spPr bwMode="auto">
          <a:xfrm>
            <a:off x="7904282" y="1724274"/>
            <a:ext cx="3744000" cy="478939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00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2" name="Picture 2" descr="https://www.startitup.sk/wp-content/uploads/2016/09/14425336_10103136675873201_6012411229515107747_o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5" t="13957" r="2250" b="524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tangolo 12"/>
          <p:cNvSpPr/>
          <p:nvPr/>
        </p:nvSpPr>
        <p:spPr>
          <a:xfrm>
            <a:off x="361947" y="365124"/>
            <a:ext cx="11458577" cy="6492875"/>
          </a:xfrm>
          <a:prstGeom prst="rect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71497" y="-10119"/>
            <a:ext cx="11039476" cy="125531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4834327" y="154684"/>
            <a:ext cx="2513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n" pitchFamily="2" charset="0"/>
                <a:ea typeface="Roboto Cn" pitchFamily="2" charset="0"/>
              </a:rPr>
              <a:t>Analysis</a:t>
            </a:r>
            <a:endParaRPr lang="en-US" sz="5400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Cn" pitchFamily="2" charset="0"/>
              <a:ea typeface="Roboto Cn" pitchFamily="2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581027" y="1241078"/>
            <a:ext cx="7156960" cy="5302226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/>
          <p:cNvSpPr/>
          <p:nvPr/>
        </p:nvSpPr>
        <p:spPr>
          <a:xfrm>
            <a:off x="571497" y="1255316"/>
            <a:ext cx="7166490" cy="977245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Rettangolo arrotondato 32"/>
          <p:cNvSpPr/>
          <p:nvPr/>
        </p:nvSpPr>
        <p:spPr>
          <a:xfrm>
            <a:off x="747252" y="2487725"/>
            <a:ext cx="6747078" cy="3854082"/>
          </a:xfrm>
          <a:prstGeom prst="roundRect">
            <a:avLst>
              <a:gd name="adj" fmla="val 1129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arrotondato 33"/>
          <p:cNvSpPr/>
          <p:nvPr/>
        </p:nvSpPr>
        <p:spPr>
          <a:xfrm>
            <a:off x="766916" y="2507389"/>
            <a:ext cx="3348690" cy="992702"/>
          </a:xfrm>
          <a:prstGeom prst="roundRect">
            <a:avLst>
              <a:gd name="adj" fmla="val 5446"/>
            </a:avLst>
          </a:prstGeom>
          <a:solidFill>
            <a:srgbClr val="ACDF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arrotondato 34"/>
          <p:cNvSpPr/>
          <p:nvPr/>
        </p:nvSpPr>
        <p:spPr>
          <a:xfrm>
            <a:off x="4125136" y="2511618"/>
            <a:ext cx="3348487" cy="992703"/>
          </a:xfrm>
          <a:prstGeom prst="roundRect">
            <a:avLst>
              <a:gd name="adj" fmla="val 5446"/>
            </a:avLst>
          </a:prstGeom>
          <a:solidFill>
            <a:srgbClr val="FD556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36" name="Connettore diritto 35"/>
          <p:cNvCxnSpPr/>
          <p:nvPr/>
        </p:nvCxnSpPr>
        <p:spPr>
          <a:xfrm flipH="1">
            <a:off x="4115304" y="3514440"/>
            <a:ext cx="0" cy="282736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747253" y="2711352"/>
            <a:ext cx="33858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Pros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44" name="Rettangolo 43"/>
          <p:cNvSpPr/>
          <p:nvPr/>
        </p:nvSpPr>
        <p:spPr>
          <a:xfrm>
            <a:off x="4118014" y="2724078"/>
            <a:ext cx="3355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 pitchFamily="2" charset="0"/>
                <a:ea typeface="Roboto Lt" pitchFamily="2" charset="0"/>
              </a:rPr>
              <a:t>Cons</a:t>
            </a:r>
            <a:endParaRPr lang="en-US" b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 pitchFamily="2" charset="0"/>
              <a:ea typeface="Roboto Lt" pitchFamily="2" charset="0"/>
            </a:endParaRPr>
          </a:p>
        </p:txBody>
      </p:sp>
      <p:grpSp>
        <p:nvGrpSpPr>
          <p:cNvPr id="52" name="Gruppo 51"/>
          <p:cNvGrpSpPr/>
          <p:nvPr/>
        </p:nvGrpSpPr>
        <p:grpSpPr>
          <a:xfrm>
            <a:off x="919961" y="3622911"/>
            <a:ext cx="2985237" cy="529785"/>
            <a:chOff x="945955" y="3687262"/>
            <a:chExt cx="2985237" cy="529785"/>
          </a:xfrm>
        </p:grpSpPr>
        <p:sp>
          <p:nvSpPr>
            <p:cNvPr id="53" name="Rettangolo 52"/>
            <p:cNvSpPr/>
            <p:nvPr/>
          </p:nvSpPr>
          <p:spPr>
            <a:xfrm>
              <a:off x="1569631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Cost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4" name="Immagin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955" y="3687262"/>
              <a:ext cx="519776" cy="519776"/>
            </a:xfrm>
            <a:prstGeom prst="rect">
              <a:avLst/>
            </a:prstGeom>
          </p:spPr>
        </p:pic>
      </p:grpSp>
      <p:grpSp>
        <p:nvGrpSpPr>
          <p:cNvPr id="64" name="Gruppo 63"/>
          <p:cNvGrpSpPr/>
          <p:nvPr/>
        </p:nvGrpSpPr>
        <p:grpSpPr>
          <a:xfrm>
            <a:off x="888042" y="4375284"/>
            <a:ext cx="3007627" cy="579113"/>
            <a:chOff x="914036" y="3661251"/>
            <a:chExt cx="3007627" cy="579113"/>
          </a:xfrm>
        </p:grpSpPr>
        <p:sp>
          <p:nvSpPr>
            <p:cNvPr id="65" name="Rettangolo 64"/>
            <p:cNvSpPr/>
            <p:nvPr/>
          </p:nvSpPr>
          <p:spPr>
            <a:xfrm>
              <a:off x="1560102" y="3693827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Distribution</a:t>
              </a:r>
            </a:p>
          </p:txBody>
        </p:sp>
        <p:pic>
          <p:nvPicPr>
            <p:cNvPr id="66" name="Immagine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39" name="Gruppo 38"/>
          <p:cNvGrpSpPr/>
          <p:nvPr/>
        </p:nvGrpSpPr>
        <p:grpSpPr>
          <a:xfrm>
            <a:off x="4267145" y="3607803"/>
            <a:ext cx="3020294" cy="579113"/>
            <a:chOff x="914036" y="3661251"/>
            <a:chExt cx="3020294" cy="579113"/>
          </a:xfrm>
        </p:grpSpPr>
        <p:sp>
          <p:nvSpPr>
            <p:cNvPr id="40" name="Rettangolo 39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Speed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1" name="Immagine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2" name="Gruppo 41"/>
          <p:cNvGrpSpPr/>
          <p:nvPr/>
        </p:nvGrpSpPr>
        <p:grpSpPr>
          <a:xfrm>
            <a:off x="4278156" y="5125079"/>
            <a:ext cx="3009283" cy="579113"/>
            <a:chOff x="914036" y="3661251"/>
            <a:chExt cx="3009283" cy="579113"/>
          </a:xfrm>
        </p:grpSpPr>
        <p:sp>
          <p:nvSpPr>
            <p:cNvPr id="43" name="Rettangolo 42"/>
            <p:cNvSpPr/>
            <p:nvPr/>
          </p:nvSpPr>
          <p:spPr>
            <a:xfrm>
              <a:off x="1561758" y="3700944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Capacity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45" name="Immagine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grpSp>
        <p:nvGrpSpPr>
          <p:cNvPr id="46" name="Gruppo 45"/>
          <p:cNvGrpSpPr/>
          <p:nvPr/>
        </p:nvGrpSpPr>
        <p:grpSpPr>
          <a:xfrm>
            <a:off x="2106694" y="1278691"/>
            <a:ext cx="4583306" cy="893059"/>
            <a:chOff x="2106694" y="1278691"/>
            <a:chExt cx="4583306" cy="893059"/>
          </a:xfrm>
        </p:grpSpPr>
        <p:sp>
          <p:nvSpPr>
            <p:cNvPr id="47" name="Rettangolo 46"/>
            <p:cNvSpPr/>
            <p:nvPr/>
          </p:nvSpPr>
          <p:spPr>
            <a:xfrm>
              <a:off x="2106694" y="1278691"/>
              <a:ext cx="45833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kern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Roboto" pitchFamily="2" charset="0"/>
                  <a:ea typeface="Roboto" pitchFamily="2" charset="0"/>
                </a:rPr>
                <a:t>CD, DVD and Blu-Ray</a:t>
              </a:r>
              <a:endParaRPr lang="it-IT" kern="0" dirty="0">
                <a:solidFill>
                  <a:schemeClr val="bg1"/>
                </a:solidFill>
              </a:endParaRPr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2106694" y="1771640"/>
              <a:ext cx="34370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Optical, External</a:t>
              </a:r>
              <a:endParaRPr lang="en-US" sz="20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56" name="Gruppo 55"/>
          <p:cNvGrpSpPr/>
          <p:nvPr/>
        </p:nvGrpSpPr>
        <p:grpSpPr>
          <a:xfrm>
            <a:off x="4267145" y="4371849"/>
            <a:ext cx="3020294" cy="579113"/>
            <a:chOff x="914036" y="3661251"/>
            <a:chExt cx="3020294" cy="579113"/>
          </a:xfrm>
        </p:grpSpPr>
        <p:sp>
          <p:nvSpPr>
            <p:cNvPr id="57" name="Rettangolo 56"/>
            <p:cNvSpPr/>
            <p:nvPr/>
          </p:nvSpPr>
          <p:spPr>
            <a:xfrm>
              <a:off x="1572769" y="3688905"/>
              <a:ext cx="236156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spc="50" dirty="0" smtClean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Roboto" pitchFamily="2" charset="0"/>
                  <a:ea typeface="Roboto" pitchFamily="2" charset="0"/>
                </a:rPr>
                <a:t>Fragility</a:t>
              </a:r>
              <a:endParaRPr lang="en-US" sz="2800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Roboto" pitchFamily="2" charset="0"/>
                <a:ea typeface="Roboto" pitchFamily="2" charset="0"/>
              </a:endParaRPr>
            </a:p>
          </p:txBody>
        </p:sp>
        <p:pic>
          <p:nvPicPr>
            <p:cNvPr id="58" name="Immagine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36" y="3661251"/>
              <a:ext cx="579113" cy="579113"/>
            </a:xfrm>
            <a:prstGeom prst="rect">
              <a:avLst/>
            </a:prstGeom>
          </p:spPr>
        </p:pic>
      </p:grpSp>
      <p:pic>
        <p:nvPicPr>
          <p:cNvPr id="6146" name="Picture 2" descr="https://upload.wikimedia.org/wikipedia/commons/c/ca/CD-RO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38" y="1132985"/>
            <a:ext cx="1196910" cy="119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zappiti.com/images/zappiti-nas/cd-dvd-blu-ray-discs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15"/>
          <a:stretch/>
        </p:blipFill>
        <p:spPr bwMode="auto">
          <a:xfrm>
            <a:off x="7866973" y="1874738"/>
            <a:ext cx="3744000" cy="196191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upload.wikimedia.org/wikipedia/commons/7/7e/Cd-rom-drive-reading-head-movement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73" y="3910531"/>
            <a:ext cx="3744000" cy="250848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81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</TotalTime>
  <Words>368</Words>
  <Application>Microsoft Office PowerPoint</Application>
  <PresentationFormat>Widescreen</PresentationFormat>
  <Paragraphs>231</Paragraphs>
  <Slides>13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2" baseType="lpstr">
      <vt:lpstr>Times New Roman</vt:lpstr>
      <vt:lpstr>Arial</vt:lpstr>
      <vt:lpstr>Roboto Cn</vt:lpstr>
      <vt:lpstr>Calibri Light</vt:lpstr>
      <vt:lpstr>Calibri</vt:lpstr>
      <vt:lpstr>Roboto Lt</vt:lpstr>
      <vt:lpstr>Roboto</vt:lpstr>
      <vt:lpstr>Roboto Th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Storage</dc:title>
  <dc:creator>Giacomo Tosi</dc:creator>
  <cp:lastModifiedBy>bronch</cp:lastModifiedBy>
  <cp:revision>135</cp:revision>
  <dcterms:created xsi:type="dcterms:W3CDTF">2017-10-18T14:10:30Z</dcterms:created>
  <dcterms:modified xsi:type="dcterms:W3CDTF">2018-05-04T18:45:15Z</dcterms:modified>
</cp:coreProperties>
</file>