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8" r:id="rId5"/>
    <p:sldId id="269" r:id="rId6"/>
    <p:sldId id="270" r:id="rId7"/>
    <p:sldId id="274" r:id="rId8"/>
    <p:sldId id="276" r:id="rId9"/>
    <p:sldId id="284" r:id="rId10"/>
    <p:sldId id="285" r:id="rId11"/>
    <p:sldId id="279" r:id="rId12"/>
    <p:sldId id="280" r:id="rId13"/>
    <p:sldId id="283" r:id="rId14"/>
  </p:sldIdLst>
  <p:sldSz cx="12192000" cy="6858000"/>
  <p:notesSz cx="6858000" cy="9144000"/>
  <p:defaultTextStyle>
    <a:defPPr rtl="0"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BB1E"/>
    <a:srgbClr val="3AC572"/>
    <a:srgbClr val="48D630"/>
    <a:srgbClr val="E3DDC1"/>
    <a:srgbClr val="404040"/>
    <a:srgbClr val="4646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Stile medio 3 - 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2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70" y="10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00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GB"/>
              <a:t>Time in Seconds (Lower is Better)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Boot Up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2"/>
                <c:pt idx="0">
                  <c:v>HDD</c:v>
                </c:pt>
                <c:pt idx="1">
                  <c:v>SSD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08-4DF9-B0CA-63ADC26C80DA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Restart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2"/>
                <c:pt idx="0">
                  <c:v>HDD</c:v>
                </c:pt>
                <c:pt idx="1">
                  <c:v>SSD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37</c:v>
                </c:pt>
                <c:pt idx="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08-4DF9-B0CA-63ADC26C80DA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Photoshop Launch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Foglio1!$A$2:$A$5</c:f>
              <c:strCache>
                <c:ptCount val="2"/>
                <c:pt idx="0">
                  <c:v>HDD</c:v>
                </c:pt>
                <c:pt idx="1">
                  <c:v>SSD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15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08-4DF9-B0CA-63ADC26C80D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-451026832"/>
        <c:axId val="-451026304"/>
      </c:barChart>
      <c:catAx>
        <c:axId val="-451026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451026304"/>
        <c:crosses val="autoZero"/>
        <c:auto val="1"/>
        <c:lblAlgn val="ctr"/>
        <c:lblOffset val="100"/>
        <c:noMultiLvlLbl val="0"/>
      </c:catAx>
      <c:valAx>
        <c:axId val="-451026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45102683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2DB44A-F42E-3043-9B99-444406A27175}" type="doc">
      <dgm:prSet loTypeId="urn:microsoft.com/office/officeart/2005/8/layout/vProcess5" loCatId="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292A7C0E-669F-1E4E-86CA-6717D7D80E9B}">
      <dgm:prSet phldrT="[Testo]"/>
      <dgm:spPr/>
      <dgm:t>
        <a:bodyPr/>
        <a:lstStyle/>
        <a:p>
          <a:r>
            <a:rPr lang="en-GB" noProof="0" dirty="0"/>
            <a:t>What are storage devices</a:t>
          </a:r>
        </a:p>
      </dgm:t>
    </dgm:pt>
    <dgm:pt modelId="{A1C760A9-F9A7-3845-B6A7-CB2942553CF1}" type="parTrans" cxnId="{20904998-0FFD-714D-8574-903E07234120}">
      <dgm:prSet/>
      <dgm:spPr/>
      <dgm:t>
        <a:bodyPr/>
        <a:lstStyle/>
        <a:p>
          <a:endParaRPr lang="it-IT"/>
        </a:p>
      </dgm:t>
    </dgm:pt>
    <dgm:pt modelId="{0AFF207F-90D9-D04D-B890-F48160AD71D2}" type="sibTrans" cxnId="{20904998-0FFD-714D-8574-903E07234120}">
      <dgm:prSet/>
      <dgm:spPr/>
      <dgm:t>
        <a:bodyPr/>
        <a:lstStyle/>
        <a:p>
          <a:endParaRPr lang="it-IT"/>
        </a:p>
      </dgm:t>
    </dgm:pt>
    <dgm:pt modelId="{F56D8C94-5225-CF45-BED0-3823F0C3F5B1}">
      <dgm:prSet phldrT="[Testo]"/>
      <dgm:spPr/>
      <dgm:t>
        <a:bodyPr/>
        <a:lstStyle/>
        <a:p>
          <a:r>
            <a:rPr lang="en-GB" noProof="0" dirty="0"/>
            <a:t>Storage solutions</a:t>
          </a:r>
        </a:p>
      </dgm:t>
    </dgm:pt>
    <dgm:pt modelId="{AECB10BC-1DF0-794C-A1BD-A3C1C7ED7C02}" type="parTrans" cxnId="{C153AAD1-F76B-974C-95FC-E40744760380}">
      <dgm:prSet/>
      <dgm:spPr/>
      <dgm:t>
        <a:bodyPr/>
        <a:lstStyle/>
        <a:p>
          <a:endParaRPr lang="it-IT"/>
        </a:p>
      </dgm:t>
    </dgm:pt>
    <dgm:pt modelId="{C0F29E0E-F21B-5749-8A90-C59DF9DC8973}" type="sibTrans" cxnId="{C153AAD1-F76B-974C-95FC-E40744760380}">
      <dgm:prSet/>
      <dgm:spPr/>
      <dgm:t>
        <a:bodyPr/>
        <a:lstStyle/>
        <a:p>
          <a:endParaRPr lang="it-IT"/>
        </a:p>
      </dgm:t>
    </dgm:pt>
    <dgm:pt modelId="{B71BE07E-3353-AB49-91F5-69173B8E7ABD}">
      <dgm:prSet phldrT="[Testo]"/>
      <dgm:spPr/>
      <dgm:t>
        <a:bodyPr/>
        <a:lstStyle/>
        <a:p>
          <a:r>
            <a:rPr lang="en-GB" noProof="0" dirty="0"/>
            <a:t>Pros e cons</a:t>
          </a:r>
        </a:p>
      </dgm:t>
    </dgm:pt>
    <dgm:pt modelId="{80EC804B-A21C-D346-B087-979FBE1B1BF4}" type="parTrans" cxnId="{DBC5D227-C11B-8B4D-832A-D7C505BD9938}">
      <dgm:prSet/>
      <dgm:spPr/>
      <dgm:t>
        <a:bodyPr/>
        <a:lstStyle/>
        <a:p>
          <a:endParaRPr lang="it-IT"/>
        </a:p>
      </dgm:t>
    </dgm:pt>
    <dgm:pt modelId="{6D16DD3E-DDC0-EC47-91C6-FF58383FB991}" type="sibTrans" cxnId="{DBC5D227-C11B-8B4D-832A-D7C505BD9938}">
      <dgm:prSet/>
      <dgm:spPr/>
      <dgm:t>
        <a:bodyPr/>
        <a:lstStyle/>
        <a:p>
          <a:endParaRPr lang="it-IT"/>
        </a:p>
      </dgm:t>
    </dgm:pt>
    <dgm:pt modelId="{F5C2BDD1-4FE3-C749-BD89-4842E7384C78}">
      <dgm:prSet phldrT="[Testo]"/>
      <dgm:spPr/>
      <dgm:t>
        <a:bodyPr/>
        <a:lstStyle/>
        <a:p>
          <a:r>
            <a:rPr lang="en-GB" noProof="0" dirty="0"/>
            <a:t>Obsolescence</a:t>
          </a:r>
        </a:p>
      </dgm:t>
    </dgm:pt>
    <dgm:pt modelId="{77761309-85E7-514E-B9EE-AC25227415E3}" type="parTrans" cxnId="{8970F66E-3D74-1549-8685-4BCAED67801D}">
      <dgm:prSet/>
      <dgm:spPr/>
      <dgm:t>
        <a:bodyPr/>
        <a:lstStyle/>
        <a:p>
          <a:endParaRPr lang="en-GB"/>
        </a:p>
      </dgm:t>
    </dgm:pt>
    <dgm:pt modelId="{6927939F-6F0F-CE47-82AD-79ADBEB9F1E8}" type="sibTrans" cxnId="{8970F66E-3D74-1549-8685-4BCAED67801D}">
      <dgm:prSet/>
      <dgm:spPr/>
      <dgm:t>
        <a:bodyPr/>
        <a:lstStyle/>
        <a:p>
          <a:endParaRPr lang="en-GB"/>
        </a:p>
      </dgm:t>
    </dgm:pt>
    <dgm:pt modelId="{0CB107ED-672B-6C48-8C4D-C5B40D293A10}" type="pres">
      <dgm:prSet presAssocID="{D92DB44A-F42E-3043-9B99-444406A27175}" presName="outerComposite" presStyleCnt="0">
        <dgm:presLayoutVars>
          <dgm:chMax val="5"/>
          <dgm:dir/>
          <dgm:resizeHandles val="exact"/>
        </dgm:presLayoutVars>
      </dgm:prSet>
      <dgm:spPr/>
    </dgm:pt>
    <dgm:pt modelId="{D8D28F52-BFD6-E146-B6C9-B64133667F87}" type="pres">
      <dgm:prSet presAssocID="{D92DB44A-F42E-3043-9B99-444406A27175}" presName="dummyMaxCanvas" presStyleCnt="0">
        <dgm:presLayoutVars/>
      </dgm:prSet>
      <dgm:spPr/>
    </dgm:pt>
    <dgm:pt modelId="{3CCE5857-01FE-8444-AB86-CE06FA51A1B1}" type="pres">
      <dgm:prSet presAssocID="{D92DB44A-F42E-3043-9B99-444406A27175}" presName="FourNodes_1" presStyleLbl="node1" presStyleIdx="0" presStyleCnt="4">
        <dgm:presLayoutVars>
          <dgm:bulletEnabled val="1"/>
        </dgm:presLayoutVars>
      </dgm:prSet>
      <dgm:spPr/>
    </dgm:pt>
    <dgm:pt modelId="{61BCD5B9-4D00-8548-8ACE-EB3FA45BCAD2}" type="pres">
      <dgm:prSet presAssocID="{D92DB44A-F42E-3043-9B99-444406A27175}" presName="FourNodes_2" presStyleLbl="node1" presStyleIdx="1" presStyleCnt="4">
        <dgm:presLayoutVars>
          <dgm:bulletEnabled val="1"/>
        </dgm:presLayoutVars>
      </dgm:prSet>
      <dgm:spPr/>
    </dgm:pt>
    <dgm:pt modelId="{90A77FCF-A39D-3048-8572-23255A418143}" type="pres">
      <dgm:prSet presAssocID="{D92DB44A-F42E-3043-9B99-444406A27175}" presName="FourNodes_3" presStyleLbl="node1" presStyleIdx="2" presStyleCnt="4">
        <dgm:presLayoutVars>
          <dgm:bulletEnabled val="1"/>
        </dgm:presLayoutVars>
      </dgm:prSet>
      <dgm:spPr/>
    </dgm:pt>
    <dgm:pt modelId="{F85C16E8-332E-7C4F-BAB4-C808616D2DF8}" type="pres">
      <dgm:prSet presAssocID="{D92DB44A-F42E-3043-9B99-444406A27175}" presName="FourNodes_4" presStyleLbl="node1" presStyleIdx="3" presStyleCnt="4">
        <dgm:presLayoutVars>
          <dgm:bulletEnabled val="1"/>
        </dgm:presLayoutVars>
      </dgm:prSet>
      <dgm:spPr/>
    </dgm:pt>
    <dgm:pt modelId="{AD5F017C-7293-0149-A4CD-48A0C4BDC785}" type="pres">
      <dgm:prSet presAssocID="{D92DB44A-F42E-3043-9B99-444406A27175}" presName="FourConn_1-2" presStyleLbl="fgAccFollowNode1" presStyleIdx="0" presStyleCnt="3">
        <dgm:presLayoutVars>
          <dgm:bulletEnabled val="1"/>
        </dgm:presLayoutVars>
      </dgm:prSet>
      <dgm:spPr/>
    </dgm:pt>
    <dgm:pt modelId="{2A1DF371-9077-1047-9E5A-6F824FEDA5A1}" type="pres">
      <dgm:prSet presAssocID="{D92DB44A-F42E-3043-9B99-444406A27175}" presName="FourConn_2-3" presStyleLbl="fgAccFollowNode1" presStyleIdx="1" presStyleCnt="3">
        <dgm:presLayoutVars>
          <dgm:bulletEnabled val="1"/>
        </dgm:presLayoutVars>
      </dgm:prSet>
      <dgm:spPr/>
    </dgm:pt>
    <dgm:pt modelId="{944D0875-7C03-EE43-9E45-D1179DD96081}" type="pres">
      <dgm:prSet presAssocID="{D92DB44A-F42E-3043-9B99-444406A27175}" presName="FourConn_3-4" presStyleLbl="fgAccFollowNode1" presStyleIdx="2" presStyleCnt="3">
        <dgm:presLayoutVars>
          <dgm:bulletEnabled val="1"/>
        </dgm:presLayoutVars>
      </dgm:prSet>
      <dgm:spPr/>
    </dgm:pt>
    <dgm:pt modelId="{F4AA6FD9-078F-E540-ABAD-21CADB77823D}" type="pres">
      <dgm:prSet presAssocID="{D92DB44A-F42E-3043-9B99-444406A27175}" presName="FourNodes_1_text" presStyleLbl="node1" presStyleIdx="3" presStyleCnt="4">
        <dgm:presLayoutVars>
          <dgm:bulletEnabled val="1"/>
        </dgm:presLayoutVars>
      </dgm:prSet>
      <dgm:spPr/>
    </dgm:pt>
    <dgm:pt modelId="{1841E34A-919C-744B-9981-F0C6D76A0FE5}" type="pres">
      <dgm:prSet presAssocID="{D92DB44A-F42E-3043-9B99-444406A27175}" presName="FourNodes_2_text" presStyleLbl="node1" presStyleIdx="3" presStyleCnt="4">
        <dgm:presLayoutVars>
          <dgm:bulletEnabled val="1"/>
        </dgm:presLayoutVars>
      </dgm:prSet>
      <dgm:spPr/>
    </dgm:pt>
    <dgm:pt modelId="{CD3FBFD8-27ED-4942-9474-3EEAB6D2130A}" type="pres">
      <dgm:prSet presAssocID="{D92DB44A-F42E-3043-9B99-444406A27175}" presName="FourNodes_3_text" presStyleLbl="node1" presStyleIdx="3" presStyleCnt="4">
        <dgm:presLayoutVars>
          <dgm:bulletEnabled val="1"/>
        </dgm:presLayoutVars>
      </dgm:prSet>
      <dgm:spPr/>
    </dgm:pt>
    <dgm:pt modelId="{7B5E37AC-66A6-AB43-974D-33349436B728}" type="pres">
      <dgm:prSet presAssocID="{D92DB44A-F42E-3043-9B99-444406A27175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09F280A-789A-D14C-8DFF-8897EB224683}" type="presOf" srcId="{F56D8C94-5225-CF45-BED0-3823F0C3F5B1}" destId="{1841E34A-919C-744B-9981-F0C6D76A0FE5}" srcOrd="1" destOrd="0" presId="urn:microsoft.com/office/officeart/2005/8/layout/vProcess5"/>
    <dgm:cxn modelId="{4D62941B-3F41-9D45-B247-1A26EF6F7007}" type="presOf" srcId="{B71BE07E-3353-AB49-91F5-69173B8E7ABD}" destId="{90A77FCF-A39D-3048-8572-23255A418143}" srcOrd="0" destOrd="0" presId="urn:microsoft.com/office/officeart/2005/8/layout/vProcess5"/>
    <dgm:cxn modelId="{284FEB21-D23B-F444-8251-A261613BB26B}" type="presOf" srcId="{C0F29E0E-F21B-5749-8A90-C59DF9DC8973}" destId="{2A1DF371-9077-1047-9E5A-6F824FEDA5A1}" srcOrd="0" destOrd="0" presId="urn:microsoft.com/office/officeart/2005/8/layout/vProcess5"/>
    <dgm:cxn modelId="{DBC5D227-C11B-8B4D-832A-D7C505BD9938}" srcId="{D92DB44A-F42E-3043-9B99-444406A27175}" destId="{B71BE07E-3353-AB49-91F5-69173B8E7ABD}" srcOrd="2" destOrd="0" parTransId="{80EC804B-A21C-D346-B087-979FBE1B1BF4}" sibTransId="{6D16DD3E-DDC0-EC47-91C6-FF58383FB991}"/>
    <dgm:cxn modelId="{8970F66E-3D74-1549-8685-4BCAED67801D}" srcId="{D92DB44A-F42E-3043-9B99-444406A27175}" destId="{F5C2BDD1-4FE3-C749-BD89-4842E7384C78}" srcOrd="3" destOrd="0" parTransId="{77761309-85E7-514E-B9EE-AC25227415E3}" sibTransId="{6927939F-6F0F-CE47-82AD-79ADBEB9F1E8}"/>
    <dgm:cxn modelId="{A648C550-E0C0-734B-A00C-EE10DCA1A2FE}" type="presOf" srcId="{0AFF207F-90D9-D04D-B890-F48160AD71D2}" destId="{AD5F017C-7293-0149-A4CD-48A0C4BDC785}" srcOrd="0" destOrd="0" presId="urn:microsoft.com/office/officeart/2005/8/layout/vProcess5"/>
    <dgm:cxn modelId="{B9E41B85-D147-C546-94C9-904ED4060BA3}" type="presOf" srcId="{F5C2BDD1-4FE3-C749-BD89-4842E7384C78}" destId="{7B5E37AC-66A6-AB43-974D-33349436B728}" srcOrd="1" destOrd="0" presId="urn:microsoft.com/office/officeart/2005/8/layout/vProcess5"/>
    <dgm:cxn modelId="{02D26588-1693-9845-A938-45447CB1B9B5}" type="presOf" srcId="{292A7C0E-669F-1E4E-86CA-6717D7D80E9B}" destId="{F4AA6FD9-078F-E540-ABAD-21CADB77823D}" srcOrd="1" destOrd="0" presId="urn:microsoft.com/office/officeart/2005/8/layout/vProcess5"/>
    <dgm:cxn modelId="{BE72948A-00AF-1F45-A334-F97B8F0090AA}" type="presOf" srcId="{F56D8C94-5225-CF45-BED0-3823F0C3F5B1}" destId="{61BCD5B9-4D00-8548-8ACE-EB3FA45BCAD2}" srcOrd="0" destOrd="0" presId="urn:microsoft.com/office/officeart/2005/8/layout/vProcess5"/>
    <dgm:cxn modelId="{FB1D5293-C61F-BF49-8F66-BC8656C70C59}" type="presOf" srcId="{F5C2BDD1-4FE3-C749-BD89-4842E7384C78}" destId="{F85C16E8-332E-7C4F-BAB4-C808616D2DF8}" srcOrd="0" destOrd="0" presId="urn:microsoft.com/office/officeart/2005/8/layout/vProcess5"/>
    <dgm:cxn modelId="{180BF397-DAD6-FA46-BA56-873C0B91D9E1}" type="presOf" srcId="{D92DB44A-F42E-3043-9B99-444406A27175}" destId="{0CB107ED-672B-6C48-8C4D-C5B40D293A10}" srcOrd="0" destOrd="0" presId="urn:microsoft.com/office/officeart/2005/8/layout/vProcess5"/>
    <dgm:cxn modelId="{20904998-0FFD-714D-8574-903E07234120}" srcId="{D92DB44A-F42E-3043-9B99-444406A27175}" destId="{292A7C0E-669F-1E4E-86CA-6717D7D80E9B}" srcOrd="0" destOrd="0" parTransId="{A1C760A9-F9A7-3845-B6A7-CB2942553CF1}" sibTransId="{0AFF207F-90D9-D04D-B890-F48160AD71D2}"/>
    <dgm:cxn modelId="{3D6102BF-E221-994A-B17F-0F10AAE37A4F}" type="presOf" srcId="{292A7C0E-669F-1E4E-86CA-6717D7D80E9B}" destId="{3CCE5857-01FE-8444-AB86-CE06FA51A1B1}" srcOrd="0" destOrd="0" presId="urn:microsoft.com/office/officeart/2005/8/layout/vProcess5"/>
    <dgm:cxn modelId="{6C10F8CF-CE41-F748-8B0A-0CC50C21F52F}" type="presOf" srcId="{6D16DD3E-DDC0-EC47-91C6-FF58383FB991}" destId="{944D0875-7C03-EE43-9E45-D1179DD96081}" srcOrd="0" destOrd="0" presId="urn:microsoft.com/office/officeart/2005/8/layout/vProcess5"/>
    <dgm:cxn modelId="{C153AAD1-F76B-974C-95FC-E40744760380}" srcId="{D92DB44A-F42E-3043-9B99-444406A27175}" destId="{F56D8C94-5225-CF45-BED0-3823F0C3F5B1}" srcOrd="1" destOrd="0" parTransId="{AECB10BC-1DF0-794C-A1BD-A3C1C7ED7C02}" sibTransId="{C0F29E0E-F21B-5749-8A90-C59DF9DC8973}"/>
    <dgm:cxn modelId="{B9F81ADF-05C3-6146-998E-A899DC3EC0A5}" type="presOf" srcId="{B71BE07E-3353-AB49-91F5-69173B8E7ABD}" destId="{CD3FBFD8-27ED-4942-9474-3EEAB6D2130A}" srcOrd="1" destOrd="0" presId="urn:microsoft.com/office/officeart/2005/8/layout/vProcess5"/>
    <dgm:cxn modelId="{DE8F892B-07E3-9941-8DB7-1A1377892C30}" type="presParOf" srcId="{0CB107ED-672B-6C48-8C4D-C5B40D293A10}" destId="{D8D28F52-BFD6-E146-B6C9-B64133667F87}" srcOrd="0" destOrd="0" presId="urn:microsoft.com/office/officeart/2005/8/layout/vProcess5"/>
    <dgm:cxn modelId="{DDD7E7A2-CD0D-2C4B-B330-8AD4259C3421}" type="presParOf" srcId="{0CB107ED-672B-6C48-8C4D-C5B40D293A10}" destId="{3CCE5857-01FE-8444-AB86-CE06FA51A1B1}" srcOrd="1" destOrd="0" presId="urn:microsoft.com/office/officeart/2005/8/layout/vProcess5"/>
    <dgm:cxn modelId="{ED14F54E-1B60-FE4F-A768-07457D919A02}" type="presParOf" srcId="{0CB107ED-672B-6C48-8C4D-C5B40D293A10}" destId="{61BCD5B9-4D00-8548-8ACE-EB3FA45BCAD2}" srcOrd="2" destOrd="0" presId="urn:microsoft.com/office/officeart/2005/8/layout/vProcess5"/>
    <dgm:cxn modelId="{CB9FD9E7-C6BD-784B-A055-987C1F84E4AE}" type="presParOf" srcId="{0CB107ED-672B-6C48-8C4D-C5B40D293A10}" destId="{90A77FCF-A39D-3048-8572-23255A418143}" srcOrd="3" destOrd="0" presId="urn:microsoft.com/office/officeart/2005/8/layout/vProcess5"/>
    <dgm:cxn modelId="{798C83D4-963B-324B-818C-C4A42CCD25AC}" type="presParOf" srcId="{0CB107ED-672B-6C48-8C4D-C5B40D293A10}" destId="{F85C16E8-332E-7C4F-BAB4-C808616D2DF8}" srcOrd="4" destOrd="0" presId="urn:microsoft.com/office/officeart/2005/8/layout/vProcess5"/>
    <dgm:cxn modelId="{41D44115-1813-B847-BC66-A839295B8766}" type="presParOf" srcId="{0CB107ED-672B-6C48-8C4D-C5B40D293A10}" destId="{AD5F017C-7293-0149-A4CD-48A0C4BDC785}" srcOrd="5" destOrd="0" presId="urn:microsoft.com/office/officeart/2005/8/layout/vProcess5"/>
    <dgm:cxn modelId="{1A4CD96A-5AAD-D243-A124-9F24341BC9B0}" type="presParOf" srcId="{0CB107ED-672B-6C48-8C4D-C5B40D293A10}" destId="{2A1DF371-9077-1047-9E5A-6F824FEDA5A1}" srcOrd="6" destOrd="0" presId="urn:microsoft.com/office/officeart/2005/8/layout/vProcess5"/>
    <dgm:cxn modelId="{002674B5-E358-4E45-B252-4861FBF10692}" type="presParOf" srcId="{0CB107ED-672B-6C48-8C4D-C5B40D293A10}" destId="{944D0875-7C03-EE43-9E45-D1179DD96081}" srcOrd="7" destOrd="0" presId="urn:microsoft.com/office/officeart/2005/8/layout/vProcess5"/>
    <dgm:cxn modelId="{3F8FB325-BD56-7447-896C-6034ED32B696}" type="presParOf" srcId="{0CB107ED-672B-6C48-8C4D-C5B40D293A10}" destId="{F4AA6FD9-078F-E540-ABAD-21CADB77823D}" srcOrd="8" destOrd="0" presId="urn:microsoft.com/office/officeart/2005/8/layout/vProcess5"/>
    <dgm:cxn modelId="{FA1332C2-5688-7C4F-8D51-E0BA8B59535A}" type="presParOf" srcId="{0CB107ED-672B-6C48-8C4D-C5B40D293A10}" destId="{1841E34A-919C-744B-9981-F0C6D76A0FE5}" srcOrd="9" destOrd="0" presId="urn:microsoft.com/office/officeart/2005/8/layout/vProcess5"/>
    <dgm:cxn modelId="{2CF22BDF-4FE7-3646-8FD9-984EFC84D54B}" type="presParOf" srcId="{0CB107ED-672B-6C48-8C4D-C5B40D293A10}" destId="{CD3FBFD8-27ED-4942-9474-3EEAB6D2130A}" srcOrd="10" destOrd="0" presId="urn:microsoft.com/office/officeart/2005/8/layout/vProcess5"/>
    <dgm:cxn modelId="{6D66E7A2-4F4E-6A4E-B238-FE3BC143AEE9}" type="presParOf" srcId="{0CB107ED-672B-6C48-8C4D-C5B40D293A10}" destId="{7B5E37AC-66A6-AB43-974D-33349436B72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BD3E34-201F-7244-B890-7FB82EF01766}" type="doc">
      <dgm:prSet loTypeId="urn:microsoft.com/office/officeart/2005/8/layout/orgChart1" loCatId="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8CB83E06-9B7A-6143-A26F-2FA028DDE3D3}">
      <dgm:prSet phldrT="[Testo]" custT="1"/>
      <dgm:spPr>
        <a:solidFill>
          <a:srgbClr val="48D630"/>
        </a:solidFill>
      </dgm:spPr>
      <dgm:t>
        <a:bodyPr/>
        <a:lstStyle/>
        <a:p>
          <a:r>
            <a:rPr lang="en-GB" sz="5400" dirty="0"/>
            <a:t>Storage solutions</a:t>
          </a:r>
        </a:p>
      </dgm:t>
    </dgm:pt>
    <dgm:pt modelId="{DF437D63-99F2-9047-943E-69C716873288}" type="parTrans" cxnId="{CE95C7BD-7296-BB4D-9BE1-7BAD948FD77A}">
      <dgm:prSet/>
      <dgm:spPr/>
      <dgm:t>
        <a:bodyPr/>
        <a:lstStyle/>
        <a:p>
          <a:endParaRPr lang="en-GB"/>
        </a:p>
      </dgm:t>
    </dgm:pt>
    <dgm:pt modelId="{FF18FB13-21AD-4B48-B2C8-487A4192882B}" type="sibTrans" cxnId="{CE95C7BD-7296-BB4D-9BE1-7BAD948FD77A}">
      <dgm:prSet/>
      <dgm:spPr/>
      <dgm:t>
        <a:bodyPr/>
        <a:lstStyle/>
        <a:p>
          <a:endParaRPr lang="en-GB"/>
        </a:p>
      </dgm:t>
    </dgm:pt>
    <dgm:pt modelId="{96F9D262-64A1-5C45-A282-7A2D53758AAB}">
      <dgm:prSet phldrT="[Testo]" custT="1"/>
      <dgm:spPr/>
      <dgm:t>
        <a:bodyPr/>
        <a:lstStyle/>
        <a:p>
          <a:r>
            <a:rPr lang="en-GB" sz="3600" dirty="0"/>
            <a:t>Primary </a:t>
          </a:r>
          <a:br>
            <a:rPr lang="en-GB" sz="3600" dirty="0"/>
          </a:br>
          <a:r>
            <a:rPr lang="en-GB" sz="3600" dirty="0"/>
            <a:t>storage devices</a:t>
          </a:r>
        </a:p>
      </dgm:t>
    </dgm:pt>
    <dgm:pt modelId="{5C73DEE2-CA3D-F34F-8519-64825C703983}" type="parTrans" cxnId="{848C829F-6E39-0444-A01D-76A8B79939DD}">
      <dgm:prSet/>
      <dgm:spPr/>
      <dgm:t>
        <a:bodyPr/>
        <a:lstStyle/>
        <a:p>
          <a:endParaRPr lang="en-GB"/>
        </a:p>
      </dgm:t>
    </dgm:pt>
    <dgm:pt modelId="{F675D408-7182-B74A-BD6A-73D4C36DF260}" type="sibTrans" cxnId="{848C829F-6E39-0444-A01D-76A8B79939DD}">
      <dgm:prSet/>
      <dgm:spPr/>
      <dgm:t>
        <a:bodyPr/>
        <a:lstStyle/>
        <a:p>
          <a:endParaRPr lang="en-GB"/>
        </a:p>
      </dgm:t>
    </dgm:pt>
    <dgm:pt modelId="{3CFC3603-A31B-CA43-949A-2FA33905A185}">
      <dgm:prSet phldrT="[Testo]" custT="1"/>
      <dgm:spPr/>
      <dgm:t>
        <a:bodyPr/>
        <a:lstStyle/>
        <a:p>
          <a:r>
            <a:rPr lang="en-GB" sz="3600" dirty="0"/>
            <a:t>Secondary </a:t>
          </a:r>
          <a:br>
            <a:rPr lang="en-GB" sz="3600" dirty="0"/>
          </a:br>
          <a:r>
            <a:rPr lang="en-GB" sz="3600" dirty="0"/>
            <a:t>storage devices</a:t>
          </a:r>
        </a:p>
      </dgm:t>
    </dgm:pt>
    <dgm:pt modelId="{F0052FC6-08BC-5C45-A1E4-63D51FC3FED0}" type="parTrans" cxnId="{DB2FD277-E09F-A447-8CA7-915A1F7B01F9}">
      <dgm:prSet/>
      <dgm:spPr/>
      <dgm:t>
        <a:bodyPr/>
        <a:lstStyle/>
        <a:p>
          <a:endParaRPr lang="en-GB"/>
        </a:p>
      </dgm:t>
    </dgm:pt>
    <dgm:pt modelId="{FDA15B68-468F-D545-8C29-3152F38FE04B}" type="sibTrans" cxnId="{DB2FD277-E09F-A447-8CA7-915A1F7B01F9}">
      <dgm:prSet/>
      <dgm:spPr/>
      <dgm:t>
        <a:bodyPr/>
        <a:lstStyle/>
        <a:p>
          <a:endParaRPr lang="en-GB"/>
        </a:p>
      </dgm:t>
    </dgm:pt>
    <dgm:pt modelId="{578E58F6-BDAE-1C4A-9113-D5E96D892234}" type="pres">
      <dgm:prSet presAssocID="{2CBD3E34-201F-7244-B890-7FB82EF0176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A8E86EF-6EEF-7D4A-A200-2EF00045902E}" type="pres">
      <dgm:prSet presAssocID="{8CB83E06-9B7A-6143-A26F-2FA028DDE3D3}" presName="hierRoot1" presStyleCnt="0">
        <dgm:presLayoutVars>
          <dgm:hierBranch val="init"/>
        </dgm:presLayoutVars>
      </dgm:prSet>
      <dgm:spPr/>
    </dgm:pt>
    <dgm:pt modelId="{8344EC84-15C9-D847-B35D-5D177B583A0D}" type="pres">
      <dgm:prSet presAssocID="{8CB83E06-9B7A-6143-A26F-2FA028DDE3D3}" presName="rootComposite1" presStyleCnt="0"/>
      <dgm:spPr/>
    </dgm:pt>
    <dgm:pt modelId="{3C91D701-ED4D-3148-8F22-013A5CCD7098}" type="pres">
      <dgm:prSet presAssocID="{8CB83E06-9B7A-6143-A26F-2FA028DDE3D3}" presName="rootText1" presStyleLbl="node0" presStyleIdx="0" presStyleCnt="1" custScaleX="212351">
        <dgm:presLayoutVars>
          <dgm:chPref val="3"/>
        </dgm:presLayoutVars>
      </dgm:prSet>
      <dgm:spPr>
        <a:prstGeom prst="roundRect">
          <a:avLst/>
        </a:prstGeom>
      </dgm:spPr>
    </dgm:pt>
    <dgm:pt modelId="{56B92BF0-167F-9A42-A65D-06A4EDCCFA98}" type="pres">
      <dgm:prSet presAssocID="{8CB83E06-9B7A-6143-A26F-2FA028DDE3D3}" presName="rootConnector1" presStyleLbl="node1" presStyleIdx="0" presStyleCnt="0"/>
      <dgm:spPr/>
    </dgm:pt>
    <dgm:pt modelId="{99F970A6-A437-4345-AABC-764B7E31A89F}" type="pres">
      <dgm:prSet presAssocID="{8CB83E06-9B7A-6143-A26F-2FA028DDE3D3}" presName="hierChild2" presStyleCnt="0"/>
      <dgm:spPr/>
    </dgm:pt>
    <dgm:pt modelId="{7ABC126B-C99D-5040-AC59-720D089E5C2C}" type="pres">
      <dgm:prSet presAssocID="{5C73DEE2-CA3D-F34F-8519-64825C703983}" presName="Name37" presStyleLbl="parChTrans1D2" presStyleIdx="0" presStyleCnt="2"/>
      <dgm:spPr/>
    </dgm:pt>
    <dgm:pt modelId="{2BC55C4F-09D6-E549-8007-EC37F33D54A0}" type="pres">
      <dgm:prSet presAssocID="{96F9D262-64A1-5C45-A282-7A2D53758AAB}" presName="hierRoot2" presStyleCnt="0">
        <dgm:presLayoutVars>
          <dgm:hierBranch val="init"/>
        </dgm:presLayoutVars>
      </dgm:prSet>
      <dgm:spPr/>
    </dgm:pt>
    <dgm:pt modelId="{F5FAC655-AF79-6B47-91FA-7417DBCB8DB0}" type="pres">
      <dgm:prSet presAssocID="{96F9D262-64A1-5C45-A282-7A2D53758AAB}" presName="rootComposite" presStyleCnt="0"/>
      <dgm:spPr/>
    </dgm:pt>
    <dgm:pt modelId="{FE963DBE-B94D-5943-A61E-D39A34C54E51}" type="pres">
      <dgm:prSet presAssocID="{96F9D262-64A1-5C45-A282-7A2D53758AAB}" presName="rootText" presStyleLbl="node2" presStyleIdx="0" presStyleCnt="2" custScaleX="124160" custScaleY="68859">
        <dgm:presLayoutVars>
          <dgm:chPref val="3"/>
        </dgm:presLayoutVars>
      </dgm:prSet>
      <dgm:spPr>
        <a:prstGeom prst="roundRect">
          <a:avLst/>
        </a:prstGeom>
      </dgm:spPr>
    </dgm:pt>
    <dgm:pt modelId="{A6AA5DD7-A833-1D4F-9302-06680B6BFE03}" type="pres">
      <dgm:prSet presAssocID="{96F9D262-64A1-5C45-A282-7A2D53758AAB}" presName="rootConnector" presStyleLbl="node2" presStyleIdx="0" presStyleCnt="2"/>
      <dgm:spPr/>
    </dgm:pt>
    <dgm:pt modelId="{E714F25C-7BA6-FC4B-8D39-AAE455BCCF03}" type="pres">
      <dgm:prSet presAssocID="{96F9D262-64A1-5C45-A282-7A2D53758AAB}" presName="hierChild4" presStyleCnt="0"/>
      <dgm:spPr/>
    </dgm:pt>
    <dgm:pt modelId="{96712D64-257A-4145-8039-AB0EDD6389E8}" type="pres">
      <dgm:prSet presAssocID="{96F9D262-64A1-5C45-A282-7A2D53758AAB}" presName="hierChild5" presStyleCnt="0"/>
      <dgm:spPr/>
    </dgm:pt>
    <dgm:pt modelId="{3600C197-78E1-EA49-9FDB-2C4D02E47683}" type="pres">
      <dgm:prSet presAssocID="{F0052FC6-08BC-5C45-A1E4-63D51FC3FED0}" presName="Name37" presStyleLbl="parChTrans1D2" presStyleIdx="1" presStyleCnt="2"/>
      <dgm:spPr/>
    </dgm:pt>
    <dgm:pt modelId="{41314BA1-13C3-0A48-BCD8-03510998EF10}" type="pres">
      <dgm:prSet presAssocID="{3CFC3603-A31B-CA43-949A-2FA33905A185}" presName="hierRoot2" presStyleCnt="0">
        <dgm:presLayoutVars>
          <dgm:hierBranch val="init"/>
        </dgm:presLayoutVars>
      </dgm:prSet>
      <dgm:spPr/>
    </dgm:pt>
    <dgm:pt modelId="{0F87B024-5FF4-8249-866A-3288683CAF50}" type="pres">
      <dgm:prSet presAssocID="{3CFC3603-A31B-CA43-949A-2FA33905A185}" presName="rootComposite" presStyleCnt="0"/>
      <dgm:spPr/>
    </dgm:pt>
    <dgm:pt modelId="{7BB255D9-77EA-514B-9694-BA376BA418B5}" type="pres">
      <dgm:prSet presAssocID="{3CFC3603-A31B-CA43-949A-2FA33905A185}" presName="rootText" presStyleLbl="node2" presStyleIdx="1" presStyleCnt="2" custScaleX="124160" custScaleY="68859">
        <dgm:presLayoutVars>
          <dgm:chPref val="3"/>
        </dgm:presLayoutVars>
      </dgm:prSet>
      <dgm:spPr>
        <a:prstGeom prst="roundRect">
          <a:avLst/>
        </a:prstGeom>
      </dgm:spPr>
    </dgm:pt>
    <dgm:pt modelId="{2521E8FB-AC78-4A43-90DF-383FB0234E19}" type="pres">
      <dgm:prSet presAssocID="{3CFC3603-A31B-CA43-949A-2FA33905A185}" presName="rootConnector" presStyleLbl="node2" presStyleIdx="1" presStyleCnt="2"/>
      <dgm:spPr/>
    </dgm:pt>
    <dgm:pt modelId="{CF564114-5A20-7D4E-B78D-FA3942FD3420}" type="pres">
      <dgm:prSet presAssocID="{3CFC3603-A31B-CA43-949A-2FA33905A185}" presName="hierChild4" presStyleCnt="0"/>
      <dgm:spPr/>
    </dgm:pt>
    <dgm:pt modelId="{40662F64-79C2-B54F-939A-7C268C474B5E}" type="pres">
      <dgm:prSet presAssocID="{3CFC3603-A31B-CA43-949A-2FA33905A185}" presName="hierChild5" presStyleCnt="0"/>
      <dgm:spPr/>
    </dgm:pt>
    <dgm:pt modelId="{018EC014-1013-4941-BD79-02A935363F5B}" type="pres">
      <dgm:prSet presAssocID="{8CB83E06-9B7A-6143-A26F-2FA028DDE3D3}" presName="hierChild3" presStyleCnt="0"/>
      <dgm:spPr/>
    </dgm:pt>
  </dgm:ptLst>
  <dgm:cxnLst>
    <dgm:cxn modelId="{16978102-5D64-4B4E-BD4B-F8120C3F1643}" type="presOf" srcId="{96F9D262-64A1-5C45-A282-7A2D53758AAB}" destId="{A6AA5DD7-A833-1D4F-9302-06680B6BFE03}" srcOrd="1" destOrd="0" presId="urn:microsoft.com/office/officeart/2005/8/layout/orgChart1"/>
    <dgm:cxn modelId="{0CB0DE07-2E3F-454C-914D-FD81D0F7F36D}" type="presOf" srcId="{8CB83E06-9B7A-6143-A26F-2FA028DDE3D3}" destId="{56B92BF0-167F-9A42-A65D-06A4EDCCFA98}" srcOrd="1" destOrd="0" presId="urn:microsoft.com/office/officeart/2005/8/layout/orgChart1"/>
    <dgm:cxn modelId="{4E6DFA1B-688D-1443-A6E2-3EB39D2D8ED4}" type="presOf" srcId="{8CB83E06-9B7A-6143-A26F-2FA028DDE3D3}" destId="{3C91D701-ED4D-3148-8F22-013A5CCD7098}" srcOrd="0" destOrd="0" presId="urn:microsoft.com/office/officeart/2005/8/layout/orgChart1"/>
    <dgm:cxn modelId="{58297F62-600C-5941-9393-DFB6B7C4BCC0}" type="presOf" srcId="{5C73DEE2-CA3D-F34F-8519-64825C703983}" destId="{7ABC126B-C99D-5040-AC59-720D089E5C2C}" srcOrd="0" destOrd="0" presId="urn:microsoft.com/office/officeart/2005/8/layout/orgChart1"/>
    <dgm:cxn modelId="{A16D8370-40C2-134E-B37A-D14ECC67D602}" type="presOf" srcId="{F0052FC6-08BC-5C45-A1E4-63D51FC3FED0}" destId="{3600C197-78E1-EA49-9FDB-2C4D02E47683}" srcOrd="0" destOrd="0" presId="urn:microsoft.com/office/officeart/2005/8/layout/orgChart1"/>
    <dgm:cxn modelId="{DB2FD277-E09F-A447-8CA7-915A1F7B01F9}" srcId="{8CB83E06-9B7A-6143-A26F-2FA028DDE3D3}" destId="{3CFC3603-A31B-CA43-949A-2FA33905A185}" srcOrd="1" destOrd="0" parTransId="{F0052FC6-08BC-5C45-A1E4-63D51FC3FED0}" sibTransId="{FDA15B68-468F-D545-8C29-3152F38FE04B}"/>
    <dgm:cxn modelId="{42FBD782-24F2-6749-98D0-5942A6F0BEA7}" type="presOf" srcId="{3CFC3603-A31B-CA43-949A-2FA33905A185}" destId="{2521E8FB-AC78-4A43-90DF-383FB0234E19}" srcOrd="1" destOrd="0" presId="urn:microsoft.com/office/officeart/2005/8/layout/orgChart1"/>
    <dgm:cxn modelId="{7D527F8C-8D44-D242-8BCE-70A7CC8F2DA0}" type="presOf" srcId="{2CBD3E34-201F-7244-B890-7FB82EF01766}" destId="{578E58F6-BDAE-1C4A-9113-D5E96D892234}" srcOrd="0" destOrd="0" presId="urn:microsoft.com/office/officeart/2005/8/layout/orgChart1"/>
    <dgm:cxn modelId="{2AD7EA99-B6C9-D04C-A66F-802411F9CADB}" type="presOf" srcId="{3CFC3603-A31B-CA43-949A-2FA33905A185}" destId="{7BB255D9-77EA-514B-9694-BA376BA418B5}" srcOrd="0" destOrd="0" presId="urn:microsoft.com/office/officeart/2005/8/layout/orgChart1"/>
    <dgm:cxn modelId="{848C829F-6E39-0444-A01D-76A8B79939DD}" srcId="{8CB83E06-9B7A-6143-A26F-2FA028DDE3D3}" destId="{96F9D262-64A1-5C45-A282-7A2D53758AAB}" srcOrd="0" destOrd="0" parTransId="{5C73DEE2-CA3D-F34F-8519-64825C703983}" sibTransId="{F675D408-7182-B74A-BD6A-73D4C36DF260}"/>
    <dgm:cxn modelId="{CE95C7BD-7296-BB4D-9BE1-7BAD948FD77A}" srcId="{2CBD3E34-201F-7244-B890-7FB82EF01766}" destId="{8CB83E06-9B7A-6143-A26F-2FA028DDE3D3}" srcOrd="0" destOrd="0" parTransId="{DF437D63-99F2-9047-943E-69C716873288}" sibTransId="{FF18FB13-21AD-4B48-B2C8-487A4192882B}"/>
    <dgm:cxn modelId="{84CE32F1-D948-5047-AFAB-CDC60390C673}" type="presOf" srcId="{96F9D262-64A1-5C45-A282-7A2D53758AAB}" destId="{FE963DBE-B94D-5943-A61E-D39A34C54E51}" srcOrd="0" destOrd="0" presId="urn:microsoft.com/office/officeart/2005/8/layout/orgChart1"/>
    <dgm:cxn modelId="{E9FAC6A6-A69D-E74D-95DF-55F18303DC7D}" type="presParOf" srcId="{578E58F6-BDAE-1C4A-9113-D5E96D892234}" destId="{5A8E86EF-6EEF-7D4A-A200-2EF00045902E}" srcOrd="0" destOrd="0" presId="urn:microsoft.com/office/officeart/2005/8/layout/orgChart1"/>
    <dgm:cxn modelId="{CC71080F-2CAC-9749-8C30-335BE7BA3B78}" type="presParOf" srcId="{5A8E86EF-6EEF-7D4A-A200-2EF00045902E}" destId="{8344EC84-15C9-D847-B35D-5D177B583A0D}" srcOrd="0" destOrd="0" presId="urn:microsoft.com/office/officeart/2005/8/layout/orgChart1"/>
    <dgm:cxn modelId="{85B0B7E4-49DE-054D-A167-225143519DE3}" type="presParOf" srcId="{8344EC84-15C9-D847-B35D-5D177B583A0D}" destId="{3C91D701-ED4D-3148-8F22-013A5CCD7098}" srcOrd="0" destOrd="0" presId="urn:microsoft.com/office/officeart/2005/8/layout/orgChart1"/>
    <dgm:cxn modelId="{9C245E98-6076-EC40-9B80-3A9CD814AAE6}" type="presParOf" srcId="{8344EC84-15C9-D847-B35D-5D177B583A0D}" destId="{56B92BF0-167F-9A42-A65D-06A4EDCCFA98}" srcOrd="1" destOrd="0" presId="urn:microsoft.com/office/officeart/2005/8/layout/orgChart1"/>
    <dgm:cxn modelId="{C1F4090F-5BBD-9A44-8EB5-240921F26D03}" type="presParOf" srcId="{5A8E86EF-6EEF-7D4A-A200-2EF00045902E}" destId="{99F970A6-A437-4345-AABC-764B7E31A89F}" srcOrd="1" destOrd="0" presId="urn:microsoft.com/office/officeart/2005/8/layout/orgChart1"/>
    <dgm:cxn modelId="{5B6C65AF-6C24-1C4B-BA5B-DAB3C0B30C57}" type="presParOf" srcId="{99F970A6-A437-4345-AABC-764B7E31A89F}" destId="{7ABC126B-C99D-5040-AC59-720D089E5C2C}" srcOrd="0" destOrd="0" presId="urn:microsoft.com/office/officeart/2005/8/layout/orgChart1"/>
    <dgm:cxn modelId="{B841EA5E-877C-564B-B754-E5B83959F42D}" type="presParOf" srcId="{99F970A6-A437-4345-AABC-764B7E31A89F}" destId="{2BC55C4F-09D6-E549-8007-EC37F33D54A0}" srcOrd="1" destOrd="0" presId="urn:microsoft.com/office/officeart/2005/8/layout/orgChart1"/>
    <dgm:cxn modelId="{A611F609-C999-D746-A0FD-9519A8EA2020}" type="presParOf" srcId="{2BC55C4F-09D6-E549-8007-EC37F33D54A0}" destId="{F5FAC655-AF79-6B47-91FA-7417DBCB8DB0}" srcOrd="0" destOrd="0" presId="urn:microsoft.com/office/officeart/2005/8/layout/orgChart1"/>
    <dgm:cxn modelId="{71A83B50-CBE0-944A-A60B-7864DC211B01}" type="presParOf" srcId="{F5FAC655-AF79-6B47-91FA-7417DBCB8DB0}" destId="{FE963DBE-B94D-5943-A61E-D39A34C54E51}" srcOrd="0" destOrd="0" presId="urn:microsoft.com/office/officeart/2005/8/layout/orgChart1"/>
    <dgm:cxn modelId="{38892FD2-C376-7F4D-8013-02A748141DD4}" type="presParOf" srcId="{F5FAC655-AF79-6B47-91FA-7417DBCB8DB0}" destId="{A6AA5DD7-A833-1D4F-9302-06680B6BFE03}" srcOrd="1" destOrd="0" presId="urn:microsoft.com/office/officeart/2005/8/layout/orgChart1"/>
    <dgm:cxn modelId="{04A13FB6-861A-E747-BCA8-D779DD99C13E}" type="presParOf" srcId="{2BC55C4F-09D6-E549-8007-EC37F33D54A0}" destId="{E714F25C-7BA6-FC4B-8D39-AAE455BCCF03}" srcOrd="1" destOrd="0" presId="urn:microsoft.com/office/officeart/2005/8/layout/orgChart1"/>
    <dgm:cxn modelId="{2F18A555-4B83-104C-A856-07743F192994}" type="presParOf" srcId="{2BC55C4F-09D6-E549-8007-EC37F33D54A0}" destId="{96712D64-257A-4145-8039-AB0EDD6389E8}" srcOrd="2" destOrd="0" presId="urn:microsoft.com/office/officeart/2005/8/layout/orgChart1"/>
    <dgm:cxn modelId="{C4CE76BE-2629-144A-9886-76FBAB802D8F}" type="presParOf" srcId="{99F970A6-A437-4345-AABC-764B7E31A89F}" destId="{3600C197-78E1-EA49-9FDB-2C4D02E47683}" srcOrd="2" destOrd="0" presId="urn:microsoft.com/office/officeart/2005/8/layout/orgChart1"/>
    <dgm:cxn modelId="{D3CA7844-5FE4-6A4A-87A7-488A0EF7EA98}" type="presParOf" srcId="{99F970A6-A437-4345-AABC-764B7E31A89F}" destId="{41314BA1-13C3-0A48-BCD8-03510998EF10}" srcOrd="3" destOrd="0" presId="urn:microsoft.com/office/officeart/2005/8/layout/orgChart1"/>
    <dgm:cxn modelId="{285DEEA7-6B60-2843-A6B8-C4425625C3E4}" type="presParOf" srcId="{41314BA1-13C3-0A48-BCD8-03510998EF10}" destId="{0F87B024-5FF4-8249-866A-3288683CAF50}" srcOrd="0" destOrd="0" presId="urn:microsoft.com/office/officeart/2005/8/layout/orgChart1"/>
    <dgm:cxn modelId="{525A3527-4F71-EF43-B55B-236C846C9795}" type="presParOf" srcId="{0F87B024-5FF4-8249-866A-3288683CAF50}" destId="{7BB255D9-77EA-514B-9694-BA376BA418B5}" srcOrd="0" destOrd="0" presId="urn:microsoft.com/office/officeart/2005/8/layout/orgChart1"/>
    <dgm:cxn modelId="{B58509C3-E6B9-8E48-8DEE-F3C23376E5D2}" type="presParOf" srcId="{0F87B024-5FF4-8249-866A-3288683CAF50}" destId="{2521E8FB-AC78-4A43-90DF-383FB0234E19}" srcOrd="1" destOrd="0" presId="urn:microsoft.com/office/officeart/2005/8/layout/orgChart1"/>
    <dgm:cxn modelId="{7756CCBC-DF06-F44A-8A37-CF226D774288}" type="presParOf" srcId="{41314BA1-13C3-0A48-BCD8-03510998EF10}" destId="{CF564114-5A20-7D4E-B78D-FA3942FD3420}" srcOrd="1" destOrd="0" presId="urn:microsoft.com/office/officeart/2005/8/layout/orgChart1"/>
    <dgm:cxn modelId="{684218D7-8F2D-114D-977A-26D1457651E2}" type="presParOf" srcId="{41314BA1-13C3-0A48-BCD8-03510998EF10}" destId="{40662F64-79C2-B54F-939A-7C268C474B5E}" srcOrd="2" destOrd="0" presId="urn:microsoft.com/office/officeart/2005/8/layout/orgChart1"/>
    <dgm:cxn modelId="{12122B52-7266-B742-8356-5243A755A419}" type="presParOf" srcId="{5A8E86EF-6EEF-7D4A-A200-2EF00045902E}" destId="{018EC014-1013-4941-BD79-02A935363F5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CE5857-01FE-8444-AB86-CE06FA51A1B1}">
      <dsp:nvSpPr>
        <dsp:cNvPr id="0" name=""/>
        <dsp:cNvSpPr/>
      </dsp:nvSpPr>
      <dsp:spPr>
        <a:xfrm>
          <a:off x="0" y="0"/>
          <a:ext cx="7498080" cy="98628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noProof="0" dirty="0"/>
            <a:t>What are storage devices</a:t>
          </a:r>
        </a:p>
      </dsp:txBody>
      <dsp:txXfrm>
        <a:off x="28887" y="28887"/>
        <a:ext cx="6350464" cy="928508"/>
      </dsp:txXfrm>
    </dsp:sp>
    <dsp:sp modelId="{61BCD5B9-4D00-8548-8ACE-EB3FA45BCAD2}">
      <dsp:nvSpPr>
        <dsp:cNvPr id="0" name=""/>
        <dsp:cNvSpPr/>
      </dsp:nvSpPr>
      <dsp:spPr>
        <a:xfrm>
          <a:off x="627964" y="1165606"/>
          <a:ext cx="7498080" cy="986282"/>
        </a:xfrm>
        <a:prstGeom prst="roundRect">
          <a:avLst>
            <a:gd name="adj" fmla="val 10000"/>
          </a:avLst>
        </a:prstGeom>
        <a:solidFill>
          <a:schemeClr val="accent2">
            <a:hueOff val="-2005235"/>
            <a:satOff val="12397"/>
            <a:lumOff val="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noProof="0" dirty="0"/>
            <a:t>Storage solutions</a:t>
          </a:r>
        </a:p>
      </dsp:txBody>
      <dsp:txXfrm>
        <a:off x="656851" y="1194493"/>
        <a:ext cx="6171258" cy="928508"/>
      </dsp:txXfrm>
    </dsp:sp>
    <dsp:sp modelId="{90A77FCF-A39D-3048-8572-23255A418143}">
      <dsp:nvSpPr>
        <dsp:cNvPr id="0" name=""/>
        <dsp:cNvSpPr/>
      </dsp:nvSpPr>
      <dsp:spPr>
        <a:xfrm>
          <a:off x="1246555" y="2331212"/>
          <a:ext cx="7498080" cy="986282"/>
        </a:xfrm>
        <a:prstGeom prst="roundRect">
          <a:avLst>
            <a:gd name="adj" fmla="val 10000"/>
          </a:avLst>
        </a:prstGeom>
        <a:solidFill>
          <a:schemeClr val="accent2">
            <a:hueOff val="-4010470"/>
            <a:satOff val="24793"/>
            <a:lumOff val="26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noProof="0" dirty="0"/>
            <a:t>Pros e cons</a:t>
          </a:r>
        </a:p>
      </dsp:txBody>
      <dsp:txXfrm>
        <a:off x="1275442" y="2360099"/>
        <a:ext cx="6180631" cy="928508"/>
      </dsp:txXfrm>
    </dsp:sp>
    <dsp:sp modelId="{F85C16E8-332E-7C4F-BAB4-C808616D2DF8}">
      <dsp:nvSpPr>
        <dsp:cNvPr id="0" name=""/>
        <dsp:cNvSpPr/>
      </dsp:nvSpPr>
      <dsp:spPr>
        <a:xfrm>
          <a:off x="1874519" y="3496818"/>
          <a:ext cx="7498080" cy="986282"/>
        </a:xfrm>
        <a:prstGeom prst="roundRect">
          <a:avLst>
            <a:gd name="adj" fmla="val 10000"/>
          </a:avLst>
        </a:prstGeom>
        <a:solidFill>
          <a:schemeClr val="accent2">
            <a:hueOff val="-6015705"/>
            <a:satOff val="37190"/>
            <a:lumOff val="392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noProof="0" dirty="0"/>
            <a:t>Obsolescence</a:t>
          </a:r>
        </a:p>
      </dsp:txBody>
      <dsp:txXfrm>
        <a:off x="1903406" y="3525705"/>
        <a:ext cx="6171258" cy="928508"/>
      </dsp:txXfrm>
    </dsp:sp>
    <dsp:sp modelId="{AD5F017C-7293-0149-A4CD-48A0C4BDC785}">
      <dsp:nvSpPr>
        <dsp:cNvPr id="0" name=""/>
        <dsp:cNvSpPr/>
      </dsp:nvSpPr>
      <dsp:spPr>
        <a:xfrm>
          <a:off x="6856996" y="755402"/>
          <a:ext cx="641083" cy="64108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900" kern="1200"/>
        </a:p>
      </dsp:txBody>
      <dsp:txXfrm>
        <a:off x="7001240" y="755402"/>
        <a:ext cx="352595" cy="482415"/>
      </dsp:txXfrm>
    </dsp:sp>
    <dsp:sp modelId="{2A1DF371-9077-1047-9E5A-6F824FEDA5A1}">
      <dsp:nvSpPr>
        <dsp:cNvPr id="0" name=""/>
        <dsp:cNvSpPr/>
      </dsp:nvSpPr>
      <dsp:spPr>
        <a:xfrm>
          <a:off x="7484960" y="1921008"/>
          <a:ext cx="641083" cy="64108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3032108"/>
            <a:satOff val="23060"/>
            <a:lumOff val="150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900" kern="1200"/>
        </a:p>
      </dsp:txBody>
      <dsp:txXfrm>
        <a:off x="7629204" y="1921008"/>
        <a:ext cx="352595" cy="482415"/>
      </dsp:txXfrm>
    </dsp:sp>
    <dsp:sp modelId="{944D0875-7C03-EE43-9E45-D1179DD96081}">
      <dsp:nvSpPr>
        <dsp:cNvPr id="0" name=""/>
        <dsp:cNvSpPr/>
      </dsp:nvSpPr>
      <dsp:spPr>
        <a:xfrm>
          <a:off x="8103552" y="3086614"/>
          <a:ext cx="641083" cy="64108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6064216"/>
            <a:satOff val="46121"/>
            <a:lumOff val="30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900" kern="1200"/>
        </a:p>
      </dsp:txBody>
      <dsp:txXfrm>
        <a:off x="8247796" y="3086614"/>
        <a:ext cx="352595" cy="482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0C197-78E1-EA49-9FDB-2C4D02E47683}">
      <dsp:nvSpPr>
        <dsp:cNvPr id="0" name=""/>
        <dsp:cNvSpPr/>
      </dsp:nvSpPr>
      <dsp:spPr>
        <a:xfrm>
          <a:off x="5384800" y="2466429"/>
          <a:ext cx="2900682" cy="839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635"/>
              </a:lnTo>
              <a:lnTo>
                <a:pt x="2900682" y="419635"/>
              </a:lnTo>
              <a:lnTo>
                <a:pt x="2900682" y="83927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C126B-C99D-5040-AC59-720D089E5C2C}">
      <dsp:nvSpPr>
        <dsp:cNvPr id="0" name=""/>
        <dsp:cNvSpPr/>
      </dsp:nvSpPr>
      <dsp:spPr>
        <a:xfrm>
          <a:off x="2484117" y="2466429"/>
          <a:ext cx="2900682" cy="839271"/>
        </a:xfrm>
        <a:custGeom>
          <a:avLst/>
          <a:gdLst/>
          <a:ahLst/>
          <a:cxnLst/>
          <a:rect l="0" t="0" r="0" b="0"/>
          <a:pathLst>
            <a:path>
              <a:moveTo>
                <a:pt x="2900682" y="0"/>
              </a:moveTo>
              <a:lnTo>
                <a:pt x="2900682" y="419635"/>
              </a:lnTo>
              <a:lnTo>
                <a:pt x="0" y="419635"/>
              </a:lnTo>
              <a:lnTo>
                <a:pt x="0" y="83927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91D701-ED4D-3148-8F22-013A5CCD7098}">
      <dsp:nvSpPr>
        <dsp:cNvPr id="0" name=""/>
        <dsp:cNvSpPr/>
      </dsp:nvSpPr>
      <dsp:spPr>
        <a:xfrm>
          <a:off x="1141462" y="468163"/>
          <a:ext cx="8486674" cy="1998265"/>
        </a:xfrm>
        <a:prstGeom prst="roundRect">
          <a:avLst/>
        </a:prstGeom>
        <a:solidFill>
          <a:srgbClr val="48D63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/>
            <a:t>Storage solutions</a:t>
          </a:r>
        </a:p>
      </dsp:txBody>
      <dsp:txXfrm>
        <a:off x="1239009" y="565710"/>
        <a:ext cx="8291580" cy="1803171"/>
      </dsp:txXfrm>
    </dsp:sp>
    <dsp:sp modelId="{FE963DBE-B94D-5943-A61E-D39A34C54E51}">
      <dsp:nvSpPr>
        <dsp:cNvPr id="0" name=""/>
        <dsp:cNvSpPr/>
      </dsp:nvSpPr>
      <dsp:spPr>
        <a:xfrm>
          <a:off x="3071" y="3305700"/>
          <a:ext cx="4962093" cy="13759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Primary </a:t>
          </a:r>
          <a:br>
            <a:rPr lang="en-GB" sz="3600" kern="1200" dirty="0"/>
          </a:br>
          <a:r>
            <a:rPr lang="en-GB" sz="3600" kern="1200" dirty="0"/>
            <a:t>storage devices</a:t>
          </a:r>
        </a:p>
      </dsp:txBody>
      <dsp:txXfrm>
        <a:off x="70241" y="3372870"/>
        <a:ext cx="4827753" cy="1241645"/>
      </dsp:txXfrm>
    </dsp:sp>
    <dsp:sp modelId="{7BB255D9-77EA-514B-9694-BA376BA418B5}">
      <dsp:nvSpPr>
        <dsp:cNvPr id="0" name=""/>
        <dsp:cNvSpPr/>
      </dsp:nvSpPr>
      <dsp:spPr>
        <a:xfrm>
          <a:off x="5804435" y="3305700"/>
          <a:ext cx="4962093" cy="13759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Secondary </a:t>
          </a:r>
          <a:br>
            <a:rPr lang="en-GB" sz="3600" kern="1200" dirty="0"/>
          </a:br>
          <a:r>
            <a:rPr lang="en-GB" sz="3600" kern="1200" dirty="0"/>
            <a:t>storage devices</a:t>
          </a:r>
        </a:p>
      </dsp:txBody>
      <dsp:txXfrm>
        <a:off x="5871605" y="3372870"/>
        <a:ext cx="4827753" cy="1241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47ACC72-2F26-4FE9-BE53-2E22C581A525}" type="datetime1">
              <a:rPr lang="it-IT" smtClean="0"/>
              <a:t>18/11/2017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E6B3739-9081-478F-812E-AE7CE140632E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21049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E45FD72-E796-4B09-9618-21B3AC9B0C78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noProof="0" dirty="0"/>
              <a:t>Fare clic per modificare gli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60CF8BB-EBC7-4B8F-9632-A5A136FBB880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1703696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0CF8BB-EBC7-4B8F-9632-A5A136FBB880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3171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0CF8BB-EBC7-4B8F-9632-A5A136FBB880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8179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09600" y="755780"/>
            <a:ext cx="6858000" cy="3200400"/>
          </a:xfrm>
        </p:spPr>
        <p:txBody>
          <a:bodyPr rtlCol="0" anchor="b">
            <a:normAutofit/>
          </a:bodyPr>
          <a:lstStyle>
            <a:lvl1pPr algn="l">
              <a:lnSpc>
                <a:spcPct val="75000"/>
              </a:lnSpc>
              <a:defRPr sz="8000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09600" y="3956180"/>
            <a:ext cx="6858000" cy="109728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  <a:endParaRPr lang="it-IT" noProof="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15D83EE-9AFC-4B7F-8037-110F1729C1F1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it-IT" noProof="0" smtClean="0"/>
              <a:pPr rtl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4FE806-11EE-433F-9A97-DAB225434292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342120" y="380999"/>
            <a:ext cx="2011680" cy="6096001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981199" y="380999"/>
            <a:ext cx="7074859" cy="6096001"/>
          </a:xfrm>
        </p:spPr>
        <p:txBody>
          <a:bodyPr vert="eaVert"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73629D5-9A33-4D8D-B3A5-F15E748DE2D5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E0130CE-6B3D-401C-B276-4E6F13255408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E31375A4-56A4-47D6-9801-1991572033F7}" type="slidenum">
              <a:rPr lang="it-IT" noProof="0" smtClean="0"/>
              <a:pPr rtl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822960"/>
            <a:ext cx="8686800" cy="2011680"/>
          </a:xfrm>
        </p:spPr>
        <p:txBody>
          <a:bodyPr rtlCol="0" anchor="b">
            <a:normAutofit/>
          </a:bodyPr>
          <a:lstStyle>
            <a:lvl1pPr>
              <a:defRPr sz="66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2834640"/>
            <a:ext cx="8686800" cy="109728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8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981200" y="1981200"/>
            <a:ext cx="4572000" cy="448056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781800" y="1981200"/>
            <a:ext cx="4572000" cy="448056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3E2793-F2CA-44EE-B4D6-9ED62EE2C838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981200" y="1679448"/>
            <a:ext cx="4572000" cy="830487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981200" y="2509935"/>
            <a:ext cx="4572000" cy="396706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781800" y="1679448"/>
            <a:ext cx="4572000" cy="830487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781800" y="2509935"/>
            <a:ext cx="4572000" cy="396706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1B10704-2EAD-4791-8266-26FC8A8AA60F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62AB4E0-B71D-4BAF-A9D7-95869D0F7F3B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67ED685-D657-4035-8EFB-AA187F894681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559420" y="408993"/>
            <a:ext cx="4800937" cy="1828800"/>
          </a:xfrm>
        </p:spPr>
        <p:txBody>
          <a:bodyPr rtlCol="0" anchor="b">
            <a:noAutofit/>
          </a:bodyPr>
          <a:lstStyle>
            <a:lvl1pPr>
              <a:defRPr sz="440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6491" y="381000"/>
            <a:ext cx="5489510" cy="5791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559420" y="2237793"/>
            <a:ext cx="4800937" cy="18288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CEE65DF-0990-4BDC-A793-3A542FA18507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noProof="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556248" y="384048"/>
            <a:ext cx="4800600" cy="1828800"/>
          </a:xfrm>
        </p:spPr>
        <p:txBody>
          <a:bodyPr rtlCol="0" anchor="b">
            <a:no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immagine 2" descr="Segnaposto vuoto per aggiungere un'immagine. Fare clic sul segnaposto e selezionare l'immagine che si vuole aggiungere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  <a:ln>
            <a:noFill/>
          </a:ln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it-IT" noProof="0"/>
              <a:t>Trascinare l'immagine su un segnaposto o fare clic sull'icona per aggiungerla</a:t>
            </a:r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556249" y="2240280"/>
            <a:ext cx="4799140" cy="18288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5712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9372600" cy="1295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981200" y="1987419"/>
            <a:ext cx="9372600" cy="4483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it-IT" noProof="0" dirty="0"/>
              <a:t>Fare clic per modificare gli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1631790" y="5586761"/>
            <a:ext cx="280731" cy="883759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7929F1B-B2F6-4F8A-9798-247220730BC3}" type="datetime1">
              <a:rPr lang="it-IT" noProof="0" smtClean="0"/>
              <a:t>18/11/2017</a:t>
            </a:fld>
            <a:endParaRPr lang="it-IT" noProof="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1631790" y="365125"/>
            <a:ext cx="280730" cy="5139936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it-IT" noProof="0" dirty="0"/>
              <a:t>Aggiungere un piè di pagina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313321" y="6268940"/>
            <a:ext cx="722377" cy="201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E31375A4-56A4-47D6-9801-1991572033F7}" type="slidenum">
              <a:rPr lang="it-IT" noProof="0" smtClean="0"/>
              <a:pPr rtl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4320" algn="l" defTabSz="914400" rtl="0" eaLnBrk="1" latinLnBrk="0" hangingPunct="1">
        <a:lnSpc>
          <a:spcPct val="90000"/>
        </a:lnSpc>
        <a:spcBef>
          <a:spcPts val="1200"/>
        </a:spcBef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0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en-GB" dirty="0"/>
              <a:t>storage devices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09600" y="3956180"/>
            <a:ext cx="6858000" cy="1097280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en-GB" dirty="0"/>
              <a:t>ITE Enrico Tosi</a:t>
            </a:r>
          </a:p>
          <a:p>
            <a:pPr rtl="0"/>
            <a:r>
              <a:rPr lang="en-GB" dirty="0"/>
              <a:t>School year 2017/18</a:t>
            </a:r>
          </a:p>
          <a:p>
            <a:pPr rtl="0"/>
            <a:r>
              <a:rPr lang="en-GB" dirty="0"/>
              <a:t>5AS</a:t>
            </a:r>
          </a:p>
        </p:txBody>
      </p:sp>
    </p:spTree>
    <p:extLst>
      <p:ext uri="{BB962C8B-B14F-4D97-AF65-F5344CB8AC3E}">
        <p14:creationId xmlns:p14="http://schemas.microsoft.com/office/powerpoint/2010/main" val="241325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isultati immagini">
            <a:extLst>
              <a:ext uri="{FF2B5EF4-FFF2-40B4-BE49-F238E27FC236}">
                <a16:creationId xmlns:a16="http://schemas.microsoft.com/office/drawing/2014/main" id="{E1A97E56-E698-456E-8C46-C3F7CA1F3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olo 1">
            <a:extLst>
              <a:ext uri="{FF2B5EF4-FFF2-40B4-BE49-F238E27FC236}">
                <a16:creationId xmlns:a16="http://schemas.microsoft.com/office/drawing/2014/main" id="{096CFA9A-D1F7-47AB-8A45-4928F9F98828}"/>
              </a:ext>
            </a:extLst>
          </p:cNvPr>
          <p:cNvSpPr txBox="1">
            <a:spLocks/>
          </p:cNvSpPr>
          <p:nvPr/>
        </p:nvSpPr>
        <p:spPr>
          <a:xfrm>
            <a:off x="4119240" y="3062294"/>
            <a:ext cx="3950562" cy="790111"/>
          </a:xfrm>
          <a:prstGeom prst="rect">
            <a:avLst/>
          </a:prstGeom>
          <a:ln>
            <a:solidFill>
              <a:srgbClr val="E3DDC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spcBef>
                <a:spcPct val="0"/>
              </a:spcBef>
              <a:buNone/>
              <a:defRPr sz="80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/>
              <a:t>storage devices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4224699B-733A-4656-86DC-665970594A5C}"/>
              </a:ext>
            </a:extLst>
          </p:cNvPr>
          <p:cNvSpPr txBox="1">
            <a:spLocks/>
          </p:cNvSpPr>
          <p:nvPr/>
        </p:nvSpPr>
        <p:spPr>
          <a:xfrm>
            <a:off x="4119240" y="3754751"/>
            <a:ext cx="3950562" cy="1198486"/>
          </a:xfrm>
          <a:prstGeom prst="rect">
            <a:avLst/>
          </a:prstGeom>
          <a:ln>
            <a:solidFill>
              <a:srgbClr val="E3DDC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indent="0">
              <a:lnSpc>
                <a:spcPct val="90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/>
            </a:lvl1pPr>
            <a:lvl2pPr indent="0" algn="ctr">
              <a:lnSpc>
                <a:spcPct val="90000"/>
              </a:lnSpc>
              <a:spcBef>
                <a:spcPts val="1200"/>
              </a:spcBef>
              <a:buSzPct val="100000"/>
              <a:buFont typeface="Arial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</a:lvl3pPr>
            <a:lvl4pPr indent="0" algn="ctr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None/>
              <a:defRPr sz="1600"/>
            </a:lvl9pPr>
          </a:lstStyle>
          <a:p>
            <a:pPr algn="ctr"/>
            <a:r>
              <a:rPr lang="en-GB" sz="2400" dirty="0"/>
              <a:t>Gatti Pierpaolo</a:t>
            </a:r>
          </a:p>
          <a:p>
            <a:pPr algn="ctr"/>
            <a:r>
              <a:rPr lang="en-GB" sz="2400" dirty="0"/>
              <a:t>Liu Xuannan</a:t>
            </a:r>
          </a:p>
        </p:txBody>
      </p:sp>
    </p:spTree>
    <p:extLst>
      <p:ext uri="{BB962C8B-B14F-4D97-AF65-F5344CB8AC3E}">
        <p14:creationId xmlns:p14="http://schemas.microsoft.com/office/powerpoint/2010/main" val="34054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69325"/>
              </p:ext>
            </p:extLst>
          </p:nvPr>
        </p:nvGraphicFramePr>
        <p:xfrm>
          <a:off x="1981200" y="1987550"/>
          <a:ext cx="9372600" cy="4483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</a:t>
            </a:r>
            <a:r>
              <a:rPr lang="it-IT" cap="none" dirty="0"/>
              <a:t>ind</a:t>
            </a:r>
            <a:r>
              <a:rPr lang="it-IT" dirty="0"/>
              <a:t>M</a:t>
            </a:r>
            <a:r>
              <a:rPr lang="it-IT" cap="none" dirty="0"/>
              <a:t>ap</a:t>
            </a:r>
          </a:p>
        </p:txBody>
      </p:sp>
    </p:spTree>
    <p:extLst>
      <p:ext uri="{BB962C8B-B14F-4D97-AF65-F5344CB8AC3E}">
        <p14:creationId xmlns:p14="http://schemas.microsoft.com/office/powerpoint/2010/main" val="252333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164" y="1343314"/>
            <a:ext cx="5785672" cy="5796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Gruppo 21"/>
          <p:cNvGrpSpPr/>
          <p:nvPr/>
        </p:nvGrpSpPr>
        <p:grpSpPr>
          <a:xfrm>
            <a:off x="1981200" y="381000"/>
            <a:ext cx="9372600" cy="1295400"/>
            <a:chOff x="0" y="0"/>
            <a:chExt cx="7966710" cy="134493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3" name="Rettangolo arrotondato 22"/>
            <p:cNvSpPr/>
            <p:nvPr/>
          </p:nvSpPr>
          <p:spPr>
            <a:xfrm>
              <a:off x="0" y="0"/>
              <a:ext cx="7966710" cy="1344930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39392" y="39392"/>
              <a:ext cx="6515424" cy="126614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lvl="0" algn="l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700" kern="1200" noProof="0" dirty="0"/>
                <a:t>What are storage devices?</a:t>
              </a:r>
            </a:p>
          </p:txBody>
        </p:sp>
      </p:grpSp>
      <p:pic>
        <p:nvPicPr>
          <p:cNvPr id="26" name="Immagin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295" y="1881212"/>
            <a:ext cx="2184400" cy="2188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246" y="4241800"/>
            <a:ext cx="2251554" cy="219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-402816" y="4255519"/>
            <a:ext cx="3522957" cy="913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1191403" y="3003927"/>
            <a:ext cx="2615695" cy="754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Elemento grafico 3" descr="Aiuto">
            <a:extLst>
              <a:ext uri="{FF2B5EF4-FFF2-40B4-BE49-F238E27FC236}">
                <a16:creationId xmlns:a16="http://schemas.microsoft.com/office/drawing/2014/main" id="{6C0FBCB5-5DDA-4CE8-9E59-F8D68A2920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70715" y="2691442"/>
            <a:ext cx="1805798" cy="1821798"/>
          </a:xfrm>
          <a:prstGeom prst="rect">
            <a:avLst/>
          </a:prstGeom>
        </p:spPr>
      </p:pic>
      <p:pic>
        <p:nvPicPr>
          <p:cNvPr id="1026" name="Picture 2" descr="Immagine correlata">
            <a:extLst>
              <a:ext uri="{FF2B5EF4-FFF2-40B4-BE49-F238E27FC236}">
                <a16:creationId xmlns:a16="http://schemas.microsoft.com/office/drawing/2014/main" id="{E3198C1A-7F59-46B3-9771-3FD4612B1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20" y="1429707"/>
            <a:ext cx="1247239" cy="1247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07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63354162"/>
              </p:ext>
            </p:extLst>
          </p:nvPr>
        </p:nvGraphicFramePr>
        <p:xfrm>
          <a:off x="711200" y="854075"/>
          <a:ext cx="10769600" cy="5149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724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486D74B0-30BB-47D4-9C00-19C71793C386}"/>
              </a:ext>
            </a:extLst>
          </p:cNvPr>
          <p:cNvSpPr/>
          <p:nvPr/>
        </p:nvSpPr>
        <p:spPr>
          <a:xfrm>
            <a:off x="5695154" y="2571992"/>
            <a:ext cx="1158192" cy="1015663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it-IT" sz="60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VS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1351330" y="958139"/>
            <a:ext cx="4243371" cy="5259034"/>
            <a:chOff x="1351330" y="958139"/>
            <a:chExt cx="4243371" cy="5259034"/>
          </a:xfrm>
        </p:grpSpPr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1A7B45FF-464A-4584-953F-D0178D666965}"/>
                </a:ext>
              </a:extLst>
            </p:cNvPr>
            <p:cNvGrpSpPr/>
            <p:nvPr/>
          </p:nvGrpSpPr>
          <p:grpSpPr>
            <a:xfrm>
              <a:off x="1351330" y="958139"/>
              <a:ext cx="4243371" cy="4243371"/>
              <a:chOff x="1104181" y="1222362"/>
              <a:chExt cx="4412724" cy="4412724"/>
            </a:xfrm>
          </p:grpSpPr>
          <p:pic>
            <p:nvPicPr>
              <p:cNvPr id="1026" name="Picture 2" descr="Risultati immagini per hard disk flat design">
                <a:extLst>
                  <a:ext uri="{FF2B5EF4-FFF2-40B4-BE49-F238E27FC236}">
                    <a16:creationId xmlns:a16="http://schemas.microsoft.com/office/drawing/2014/main" id="{F3E6193B-92D1-46FD-92F1-D46839351C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3516" b="98047" l="1758" r="98438">
                            <a14:foregroundMark x1="58398" y1="9570" x2="22266" y2="14648"/>
                            <a14:foregroundMark x1="22266" y1="14648" x2="10742" y2="36719"/>
                            <a14:foregroundMark x1="10742" y1="36719" x2="8984" y2="50391"/>
                            <a14:foregroundMark x1="8984" y1="50391" x2="18164" y2="75586"/>
                            <a14:foregroundMark x1="18164" y1="75586" x2="26563" y2="85156"/>
                            <a14:foregroundMark x1="26563" y1="85156" x2="36719" y2="90625"/>
                            <a14:foregroundMark x1="36719" y1="90625" x2="49805" y2="92969"/>
                            <a14:foregroundMark x1="49805" y1="92969" x2="61523" y2="92578"/>
                            <a14:foregroundMark x1="61523" y1="92578" x2="81836" y2="80273"/>
                            <a14:foregroundMark x1="81836" y1="80273" x2="91602" y2="55078"/>
                            <a14:foregroundMark x1="91602" y1="55078" x2="92188" y2="43750"/>
                            <a14:foregroundMark x1="92188" y1="43750" x2="88867" y2="32813"/>
                            <a14:foregroundMark x1="88867" y1="32813" x2="73633" y2="12891"/>
                            <a14:foregroundMark x1="73633" y1="12891" x2="66016" y2="8789"/>
                            <a14:foregroundMark x1="86914" y1="23633" x2="93555" y2="33594"/>
                            <a14:foregroundMark x1="93555" y1="33594" x2="96289" y2="58008"/>
                            <a14:foregroundMark x1="96289" y1="58008" x2="90625" y2="73828"/>
                            <a14:foregroundMark x1="71094" y1="90234" x2="61133" y2="95117"/>
                            <a14:foregroundMark x1="61133" y1="95117" x2="49414" y2="95898"/>
                            <a14:foregroundMark x1="49414" y1="95898" x2="28125" y2="88477"/>
                            <a14:foregroundMark x1="28125" y1="88477" x2="12500" y2="70703"/>
                            <a14:foregroundMark x1="12500" y1="70703" x2="7617" y2="48047"/>
                            <a14:foregroundMark x1="7617" y1="48047" x2="7617" y2="35938"/>
                            <a14:foregroundMark x1="7617" y1="35938" x2="12695" y2="25391"/>
                            <a14:foregroundMark x1="12695" y1="25391" x2="13281" y2="25195"/>
                            <a14:foregroundMark x1="5273" y1="31641" x2="1953" y2="53516"/>
                            <a14:foregroundMark x1="1953" y1="53516" x2="7617" y2="71094"/>
                            <a14:foregroundMark x1="26953" y1="8789" x2="37305" y2="3906"/>
                            <a14:foregroundMark x1="37305" y1="3906" x2="48242" y2="2734"/>
                            <a14:foregroundMark x1="48242" y1="2734" x2="59570" y2="3516"/>
                            <a14:foregroundMark x1="59570" y1="3516" x2="72461" y2="10547"/>
                            <a14:foregroundMark x1="25586" y1="90625" x2="46875" y2="98047"/>
                            <a14:foregroundMark x1="46875" y1="98047" x2="58594" y2="98047"/>
                            <a14:foregroundMark x1="58594" y1="98047" x2="75586" y2="90820"/>
                            <a14:foregroundMark x1="97656" y1="43945" x2="98438" y2="5468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4182" y="1222363"/>
                <a:ext cx="4412723" cy="441272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Ovale 7">
                <a:extLst>
                  <a:ext uri="{FF2B5EF4-FFF2-40B4-BE49-F238E27FC236}">
                    <a16:creationId xmlns:a16="http://schemas.microsoft.com/office/drawing/2014/main" id="{99A95C32-2771-4174-A578-D403A4E33CC5}"/>
                  </a:ext>
                </a:extLst>
              </p:cNvPr>
              <p:cNvSpPr/>
              <p:nvPr/>
            </p:nvSpPr>
            <p:spPr>
              <a:xfrm>
                <a:off x="1104181" y="1222362"/>
                <a:ext cx="4412723" cy="4412723"/>
              </a:xfrm>
              <a:prstGeom prst="ellipse">
                <a:avLst/>
              </a:prstGeom>
              <a:no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486D74B0-30BB-47D4-9C00-19C71793C386}"/>
                </a:ext>
              </a:extLst>
            </p:cNvPr>
            <p:cNvSpPr/>
            <p:nvPr/>
          </p:nvSpPr>
          <p:spPr>
            <a:xfrm>
              <a:off x="2072399" y="5201510"/>
              <a:ext cx="2801234" cy="1015663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spAutoFit/>
            </a:bodyPr>
            <a:lstStyle/>
            <a:p>
              <a:pPr algn="ctr"/>
              <a:r>
                <a:rPr lang="it-IT" sz="600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rPr>
                <a:t>offline</a:t>
              </a:r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6618245" y="640826"/>
            <a:ext cx="4878000" cy="5576348"/>
            <a:chOff x="6618245" y="990000"/>
            <a:chExt cx="4878000" cy="5576348"/>
          </a:xfrm>
        </p:grpSpPr>
        <p:pic>
          <p:nvPicPr>
            <p:cNvPr id="1032" name="Picture 8" descr="Immagine correlata">
              <a:extLst>
                <a:ext uri="{FF2B5EF4-FFF2-40B4-BE49-F238E27FC236}">
                  <a16:creationId xmlns:a16="http://schemas.microsoft.com/office/drawing/2014/main" id="{C32450E9-3AFE-47DF-B6E2-B17D0A8E8B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8245" y="990000"/>
              <a:ext cx="4878000" cy="4878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486D74B0-30BB-47D4-9C00-19C71793C386}"/>
                </a:ext>
              </a:extLst>
            </p:cNvPr>
            <p:cNvSpPr/>
            <p:nvPr/>
          </p:nvSpPr>
          <p:spPr>
            <a:xfrm>
              <a:off x="7656628" y="5550685"/>
              <a:ext cx="2801234" cy="1015663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spAutoFit/>
            </a:bodyPr>
            <a:lstStyle/>
            <a:p>
              <a:pPr algn="ctr"/>
              <a:r>
                <a:rPr lang="it-IT" sz="600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</a:rPr>
                <a:t>online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673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8E9628D-D8BD-48A4-A1A3-61A034B94D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4306062"/>
              </p:ext>
            </p:extLst>
          </p:nvPr>
        </p:nvGraphicFramePr>
        <p:xfrm>
          <a:off x="1981200" y="1763271"/>
          <a:ext cx="9790592" cy="5017239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447648">
                  <a:extLst>
                    <a:ext uri="{9D8B030D-6E8A-4147-A177-3AD203B41FA5}">
                      <a16:colId xmlns:a16="http://schemas.microsoft.com/office/drawing/2014/main" val="1292932166"/>
                    </a:ext>
                  </a:extLst>
                </a:gridCol>
                <a:gridCol w="2447648">
                  <a:extLst>
                    <a:ext uri="{9D8B030D-6E8A-4147-A177-3AD203B41FA5}">
                      <a16:colId xmlns:a16="http://schemas.microsoft.com/office/drawing/2014/main" val="3810008983"/>
                    </a:ext>
                  </a:extLst>
                </a:gridCol>
                <a:gridCol w="2447648">
                  <a:extLst>
                    <a:ext uri="{9D8B030D-6E8A-4147-A177-3AD203B41FA5}">
                      <a16:colId xmlns:a16="http://schemas.microsoft.com/office/drawing/2014/main" val="3536060894"/>
                    </a:ext>
                  </a:extLst>
                </a:gridCol>
                <a:gridCol w="2447648">
                  <a:extLst>
                    <a:ext uri="{9D8B030D-6E8A-4147-A177-3AD203B41FA5}">
                      <a16:colId xmlns:a16="http://schemas.microsoft.com/office/drawing/2014/main" val="581550220"/>
                    </a:ext>
                  </a:extLst>
                </a:gridCol>
              </a:tblGrid>
              <a:tr h="585345"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/>
                        <a:t>Storage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/>
                        <a:t>Persistent vs Removable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/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/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863587"/>
                  </a:ext>
                </a:extLst>
              </a:tr>
              <a:tr h="2592240">
                <a:tc>
                  <a:txBody>
                    <a:bodyPr/>
                    <a:lstStyle/>
                    <a:p>
                      <a:pPr algn="l"/>
                      <a:r>
                        <a:rPr lang="en-GB" sz="1600" b="1" noProof="0" dirty="0"/>
                        <a:t>Optical media </a:t>
                      </a:r>
                      <a:br>
                        <a:rPr lang="en-GB" sz="1600" b="1" noProof="0" dirty="0"/>
                      </a:br>
                      <a:r>
                        <a:rPr lang="en-GB" sz="1600" b="1" noProof="0" dirty="0"/>
                        <a:t>(CDs or DVDs)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/>
                        <a:t>Removable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Disposable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Capacity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Speed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Usability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Resistance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947339"/>
                  </a:ext>
                </a:extLst>
              </a:tr>
              <a:tr h="1839654">
                <a:tc>
                  <a:txBody>
                    <a:bodyPr/>
                    <a:lstStyle/>
                    <a:p>
                      <a:pPr algn="l"/>
                      <a:r>
                        <a:rPr lang="en-GB" sz="1600" b="1" noProof="0" dirty="0"/>
                        <a:t>USB flash drive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/>
                        <a:t>Removable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Size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Rewritable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Plug and Play</a:t>
                      </a:r>
                      <a:r>
                        <a:rPr lang="en-GB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(Usability)</a:t>
                      </a:r>
                      <a:endParaRPr lang="en-GB" sz="2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Capacity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Performance</a:t>
                      </a:r>
                    </a:p>
                    <a:p>
                      <a:pPr marL="177800" indent="-1778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3712002"/>
                  </a:ext>
                </a:extLst>
              </a:tr>
            </a:tbl>
          </a:graphicData>
        </a:graphic>
      </p:graphicFrame>
      <p:pic>
        <p:nvPicPr>
          <p:cNvPr id="5122" name="Picture 2" descr="Immagine correlata">
            <a:extLst>
              <a:ext uri="{FF2B5EF4-FFF2-40B4-BE49-F238E27FC236}">
                <a16:creationId xmlns:a16="http://schemas.microsoft.com/office/drawing/2014/main" id="{D7C9E73F-53B6-4E0B-B7C9-DC9218FC5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871" y="3284736"/>
            <a:ext cx="1349407" cy="134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isultati immagini per usb flat design">
            <a:extLst>
              <a:ext uri="{FF2B5EF4-FFF2-40B4-BE49-F238E27FC236}">
                <a16:creationId xmlns:a16="http://schemas.microsoft.com/office/drawing/2014/main" id="{85895B56-E99D-4515-B203-D9C1E5237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526" y="5411970"/>
            <a:ext cx="1100096" cy="110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o 8"/>
          <p:cNvGrpSpPr/>
          <p:nvPr/>
        </p:nvGrpSpPr>
        <p:grpSpPr>
          <a:xfrm>
            <a:off x="1981199" y="380998"/>
            <a:ext cx="9790591" cy="1295401"/>
            <a:chOff x="1246555" y="2331212"/>
            <a:chExt cx="7498080" cy="98628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Rettangolo arrotondato 12"/>
            <p:cNvSpPr/>
            <p:nvPr/>
          </p:nvSpPr>
          <p:spPr>
            <a:xfrm>
              <a:off x="1246555" y="2331212"/>
              <a:ext cx="7498080" cy="98628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4010470"/>
                <a:satOff val="24793"/>
                <a:lumOff val="2614"/>
                <a:alphaOff val="0"/>
              </a:schemeClr>
            </a:fillRef>
            <a:effectRef idx="2">
              <a:schemeClr val="accent2">
                <a:hueOff val="-4010470"/>
                <a:satOff val="24793"/>
                <a:lumOff val="26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ttangolo 13"/>
            <p:cNvSpPr/>
            <p:nvPr/>
          </p:nvSpPr>
          <p:spPr>
            <a:xfrm>
              <a:off x="1275442" y="2360099"/>
              <a:ext cx="6180631" cy="9285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830" tIns="163830" rIns="163830" bIns="163830" numCol="1" spcCol="1270" anchor="ctr" anchorCtr="0">
              <a:noAutofit/>
            </a:bodyPr>
            <a:lstStyle/>
            <a:p>
              <a:pPr lvl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300" kern="1200" noProof="0" dirty="0"/>
                <a:t>Pros e 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383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8E9628D-D8BD-48A4-A1A3-61A034B94D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880672"/>
              </p:ext>
            </p:extLst>
          </p:nvPr>
        </p:nvGraphicFramePr>
        <p:xfrm>
          <a:off x="1981199" y="1763272"/>
          <a:ext cx="9792000" cy="5017239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448000">
                  <a:extLst>
                    <a:ext uri="{9D8B030D-6E8A-4147-A177-3AD203B41FA5}">
                      <a16:colId xmlns:a16="http://schemas.microsoft.com/office/drawing/2014/main" val="1292932166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3810008983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3536060894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581550220"/>
                    </a:ext>
                  </a:extLst>
                </a:gridCol>
              </a:tblGrid>
              <a:tr h="388770">
                <a:tc>
                  <a:txBody>
                    <a:bodyPr/>
                    <a:lstStyle/>
                    <a:p>
                      <a:r>
                        <a:rPr lang="en-GB" sz="16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Storage</a:t>
                      </a:r>
                      <a:r>
                        <a:rPr lang="en-GB" sz="1600" noProof="0" dirty="0"/>
                        <a:t>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Persistent vs Removable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noProof="0" dirty="0"/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noProof="0"/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863587"/>
                  </a:ext>
                </a:extLst>
              </a:tr>
              <a:tr h="1118380">
                <a:tc>
                  <a:txBody>
                    <a:bodyPr/>
                    <a:lstStyle/>
                    <a:p>
                      <a:r>
                        <a:rPr lang="en-GB" sz="1600" b="1" noProof="0" dirty="0"/>
                        <a:t>External Hard Drive </a:t>
                      </a:r>
                      <a:br>
                        <a:rPr lang="en-GB" sz="1600" b="1" noProof="0" dirty="0"/>
                      </a:br>
                      <a:r>
                        <a:rPr lang="en-GB" sz="1600" b="1" noProof="0" dirty="0"/>
                        <a:t>HDD/SSD</a:t>
                      </a:r>
                      <a:br>
                        <a:rPr lang="en-GB" sz="1600" b="1" noProof="0" dirty="0"/>
                      </a:br>
                      <a:r>
                        <a:rPr lang="en-GB" sz="1600" b="1" noProof="0" dirty="0"/>
                        <a:t>(2.5”)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Removable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Capacity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Plug and Play</a:t>
                      </a:r>
                      <a:endParaRPr lang="en-GB" sz="1800" noProof="0" dirty="0"/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Speed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Cost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Resistance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Bulky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Speed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748257"/>
                  </a:ext>
                </a:extLst>
              </a:tr>
              <a:tr h="1118380">
                <a:tc>
                  <a:txBody>
                    <a:bodyPr/>
                    <a:lstStyle/>
                    <a:p>
                      <a:r>
                        <a:rPr lang="en-GB" sz="1600" b="1" noProof="0" dirty="0"/>
                        <a:t>Internal Hard Drive</a:t>
                      </a:r>
                    </a:p>
                    <a:p>
                      <a:r>
                        <a:rPr lang="en-GB" sz="1600" b="1" noProof="0" dirty="0"/>
                        <a:t>HDD/SSD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Persistent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Capacity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Speed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Cost</a:t>
                      </a:r>
                      <a:r>
                        <a:rPr lang="en-GB" sz="2400" baseline="0" noProof="0" dirty="0"/>
                        <a:t> </a:t>
                      </a:r>
                      <a:endParaRPr lang="en-GB" sz="24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Usability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Noise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64786"/>
                  </a:ext>
                </a:extLst>
              </a:tr>
              <a:tr h="1885269">
                <a:tc>
                  <a:txBody>
                    <a:bodyPr/>
                    <a:lstStyle/>
                    <a:p>
                      <a:r>
                        <a:rPr lang="en-GB" sz="1600" b="1" noProof="0" dirty="0"/>
                        <a:t>Online storage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Persistent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Accessibility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Maintenance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Reliability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Speed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Consumes/Cost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Subscription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GB" sz="2400" noProof="0" dirty="0"/>
                        <a:t>Security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176055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927A4015-9592-46E7-B61B-4B8554CD91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092" y="2563249"/>
            <a:ext cx="987947" cy="96495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3" name="Picture 2" descr="Risultati immagini per hard disk flat design">
            <a:extLst>
              <a:ext uri="{FF2B5EF4-FFF2-40B4-BE49-F238E27FC236}">
                <a16:creationId xmlns:a16="http://schemas.microsoft.com/office/drawing/2014/main" id="{7A85AA8D-EFFC-4A5B-89DF-303399D02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16" b="98047" l="1758" r="98438">
                        <a14:foregroundMark x1="58398" y1="9570" x2="22266" y2="14648"/>
                        <a14:foregroundMark x1="22266" y1="14648" x2="10742" y2="36719"/>
                        <a14:foregroundMark x1="10742" y1="36719" x2="8984" y2="50391"/>
                        <a14:foregroundMark x1="8984" y1="50391" x2="18164" y2="75586"/>
                        <a14:foregroundMark x1="18164" y1="75586" x2="26563" y2="85156"/>
                        <a14:foregroundMark x1="26563" y1="85156" x2="36719" y2="90625"/>
                        <a14:foregroundMark x1="36719" y1="90625" x2="49805" y2="92969"/>
                        <a14:foregroundMark x1="49805" y1="92969" x2="61523" y2="92578"/>
                        <a14:foregroundMark x1="61523" y1="92578" x2="81836" y2="80273"/>
                        <a14:foregroundMark x1="81836" y1="80273" x2="91602" y2="55078"/>
                        <a14:foregroundMark x1="91602" y1="55078" x2="92188" y2="43750"/>
                        <a14:foregroundMark x1="92188" y1="43750" x2="88867" y2="32813"/>
                        <a14:foregroundMark x1="88867" y1="32813" x2="73633" y2="12891"/>
                        <a14:foregroundMark x1="73633" y1="12891" x2="66016" y2="8789"/>
                        <a14:foregroundMark x1="86914" y1="23633" x2="93555" y2="33594"/>
                        <a14:foregroundMark x1="93555" y1="33594" x2="96289" y2="58008"/>
                        <a14:foregroundMark x1="96289" y1="58008" x2="90625" y2="73828"/>
                        <a14:foregroundMark x1="71094" y1="90234" x2="61133" y2="95117"/>
                        <a14:foregroundMark x1="61133" y1="95117" x2="49414" y2="95898"/>
                        <a14:foregroundMark x1="49414" y1="95898" x2="28125" y2="88477"/>
                        <a14:foregroundMark x1="28125" y1="88477" x2="12500" y2="70703"/>
                        <a14:foregroundMark x1="12500" y1="70703" x2="7617" y2="48047"/>
                        <a14:foregroundMark x1="7617" y1="48047" x2="7617" y2="35938"/>
                        <a14:foregroundMark x1="7617" y1="35938" x2="12695" y2="25391"/>
                        <a14:foregroundMark x1="12695" y1="25391" x2="13281" y2="25195"/>
                        <a14:foregroundMark x1="5273" y1="31641" x2="1953" y2="53516"/>
                        <a14:foregroundMark x1="1953" y1="53516" x2="7617" y2="71094"/>
                        <a14:foregroundMark x1="26953" y1="8789" x2="37305" y2="3906"/>
                        <a14:foregroundMark x1="37305" y1="3906" x2="48242" y2="2734"/>
                        <a14:foregroundMark x1="48242" y1="2734" x2="59570" y2="3516"/>
                        <a14:foregroundMark x1="59570" y1="3516" x2="72461" y2="10547"/>
                        <a14:foregroundMark x1="25586" y1="90625" x2="46875" y2="98047"/>
                        <a14:foregroundMark x1="46875" y1="98047" x2="58594" y2="98047"/>
                        <a14:foregroundMark x1="58594" y1="98047" x2="75586" y2="90820"/>
                        <a14:foregroundMark x1="97656" y1="43945" x2="98438" y2="546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087" y="4116625"/>
            <a:ext cx="660979" cy="66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e 13">
            <a:extLst>
              <a:ext uri="{FF2B5EF4-FFF2-40B4-BE49-F238E27FC236}">
                <a16:creationId xmlns:a16="http://schemas.microsoft.com/office/drawing/2014/main" id="{D03E65EB-ED12-4DC1-9FDA-18C6A4454932}"/>
              </a:ext>
            </a:extLst>
          </p:cNvPr>
          <p:cNvSpPr/>
          <p:nvPr/>
        </p:nvSpPr>
        <p:spPr>
          <a:xfrm>
            <a:off x="2875087" y="4116625"/>
            <a:ext cx="660979" cy="660979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098" name="Picture 2" descr="Risultati immagini">
            <a:extLst>
              <a:ext uri="{FF2B5EF4-FFF2-40B4-BE49-F238E27FC236}">
                <a16:creationId xmlns:a16="http://schemas.microsoft.com/office/drawing/2014/main" id="{5ECB242D-FA61-4C3C-B7C0-A49F8C1A6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536" b="89994" l="9019" r="91247">
                        <a14:foregroundMark x1="85773" y1="53581" x2="80830" y2="65281"/>
                        <a14:foregroundMark x1="80830" y1="65281" x2="78081" y2="55467"/>
                        <a14:foregroundMark x1="78081" y1="55467" x2="77212" y2="62820"/>
                        <a14:foregroundMark x1="77212" y1="62820" x2="80998" y2="53517"/>
                        <a14:foregroundMark x1="80998" y1="53517" x2="83940" y2="60646"/>
                        <a14:foregroundMark x1="83940" y1="60646" x2="79576" y2="56586"/>
                        <a14:foregroundMark x1="79576" y1="56586" x2="82662" y2="56841"/>
                        <a14:foregroundMark x1="89004" y1="43095" x2="91247" y2="49616"/>
                        <a14:foregroundMark x1="91247" y1="49616" x2="89583" y2="68095"/>
                        <a14:foregroundMark x1="11068" y1="57097" x2="9019" y2="63555"/>
                        <a14:foregroundMark x1="9019" y1="63555" x2="10393" y2="70173"/>
                        <a14:foregroundMark x1="33349" y1="11253" x2="44056" y2="8536"/>
                        <a14:foregroundMark x1="44056" y1="8536" x2="54521" y2="121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835" y="5274857"/>
            <a:ext cx="1797482" cy="135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uppo 14"/>
          <p:cNvGrpSpPr/>
          <p:nvPr/>
        </p:nvGrpSpPr>
        <p:grpSpPr>
          <a:xfrm>
            <a:off x="1981199" y="380998"/>
            <a:ext cx="9790591" cy="1295401"/>
            <a:chOff x="1246555" y="2331212"/>
            <a:chExt cx="7498080" cy="98628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6" name="Rettangolo arrotondato 15"/>
            <p:cNvSpPr/>
            <p:nvPr/>
          </p:nvSpPr>
          <p:spPr>
            <a:xfrm>
              <a:off x="1246555" y="2331212"/>
              <a:ext cx="7498080" cy="98628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4010470"/>
                <a:satOff val="24793"/>
                <a:lumOff val="2614"/>
                <a:alphaOff val="0"/>
              </a:schemeClr>
            </a:fillRef>
            <a:effectRef idx="2">
              <a:schemeClr val="accent2">
                <a:hueOff val="-4010470"/>
                <a:satOff val="24793"/>
                <a:lumOff val="26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ettangolo 16"/>
            <p:cNvSpPr/>
            <p:nvPr/>
          </p:nvSpPr>
          <p:spPr>
            <a:xfrm>
              <a:off x="1275442" y="2360099"/>
              <a:ext cx="6180631" cy="9285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830" tIns="163830" rIns="163830" bIns="163830" numCol="1" spcCol="1270" anchor="ctr" anchorCtr="0">
              <a:noAutofit/>
            </a:bodyPr>
            <a:lstStyle/>
            <a:p>
              <a:pPr lvl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300" kern="1200" noProof="0" dirty="0"/>
                <a:t>Pros e 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0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2B34916E-B77A-47BA-A7EE-2BE32D977C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264494"/>
              </p:ext>
            </p:extLst>
          </p:nvPr>
        </p:nvGraphicFramePr>
        <p:xfrm>
          <a:off x="1981200" y="1987550"/>
          <a:ext cx="9790590" cy="448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uppo 5"/>
          <p:cNvGrpSpPr/>
          <p:nvPr/>
        </p:nvGrpSpPr>
        <p:grpSpPr>
          <a:xfrm>
            <a:off x="1981199" y="380998"/>
            <a:ext cx="9790591" cy="1295401"/>
            <a:chOff x="1246555" y="2331212"/>
            <a:chExt cx="7498080" cy="98628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Rettangolo arrotondato 7"/>
            <p:cNvSpPr/>
            <p:nvPr/>
          </p:nvSpPr>
          <p:spPr>
            <a:xfrm>
              <a:off x="1246555" y="2331212"/>
              <a:ext cx="7498080" cy="98628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4010470"/>
                <a:satOff val="24793"/>
                <a:lumOff val="2614"/>
                <a:alphaOff val="0"/>
              </a:schemeClr>
            </a:fillRef>
            <a:effectRef idx="2">
              <a:schemeClr val="accent2">
                <a:hueOff val="-4010470"/>
                <a:satOff val="24793"/>
                <a:lumOff val="26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ttangolo 8"/>
            <p:cNvSpPr/>
            <p:nvPr/>
          </p:nvSpPr>
          <p:spPr>
            <a:xfrm>
              <a:off x="1275442" y="2360099"/>
              <a:ext cx="6180631" cy="9285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830" tIns="163830" rIns="163830" bIns="163830" numCol="1" spcCol="1270" anchor="ctr" anchorCtr="0">
              <a:noAutofit/>
            </a:bodyPr>
            <a:lstStyle/>
            <a:p>
              <a:pPr lvl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300" kern="1200" noProof="0" dirty="0"/>
                <a:t>Pros e 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374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/>
          <p:cNvGrpSpPr/>
          <p:nvPr/>
        </p:nvGrpSpPr>
        <p:grpSpPr>
          <a:xfrm>
            <a:off x="1978957" y="380997"/>
            <a:ext cx="9792833" cy="1295401"/>
            <a:chOff x="1874519" y="3496818"/>
            <a:chExt cx="7498080" cy="98628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Rettangolo arrotondato 12"/>
            <p:cNvSpPr/>
            <p:nvPr/>
          </p:nvSpPr>
          <p:spPr>
            <a:xfrm>
              <a:off x="1874519" y="3496818"/>
              <a:ext cx="7498080" cy="98628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6015705"/>
                <a:satOff val="37190"/>
                <a:lumOff val="3921"/>
                <a:alphaOff val="0"/>
              </a:schemeClr>
            </a:fillRef>
            <a:effectRef idx="2">
              <a:schemeClr val="accent2">
                <a:hueOff val="-6015705"/>
                <a:satOff val="37190"/>
                <a:lumOff val="392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ttangolo 13"/>
            <p:cNvSpPr/>
            <p:nvPr/>
          </p:nvSpPr>
          <p:spPr>
            <a:xfrm>
              <a:off x="1903406" y="3525705"/>
              <a:ext cx="6171258" cy="9285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830" tIns="163830" rIns="163830" bIns="163830" numCol="1" spcCol="1270" anchor="ctr" anchorCtr="0">
              <a:noAutofit/>
            </a:bodyPr>
            <a:lstStyle/>
            <a:p>
              <a:pPr lvl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300" kern="1200" dirty="0"/>
                <a:t>Obsolescence</a:t>
              </a:r>
            </a:p>
          </p:txBody>
        </p:sp>
      </p:grpSp>
      <p:pic>
        <p:nvPicPr>
          <p:cNvPr id="7170" name="Picture 2" descr="Risultati immagini">
            <a:extLst>
              <a:ext uri="{FF2B5EF4-FFF2-40B4-BE49-F238E27FC236}">
                <a16:creationId xmlns:a16="http://schemas.microsoft.com/office/drawing/2014/main" id="{7186D07D-40B6-41A3-B144-D9F87E7474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94" y="2207373"/>
            <a:ext cx="6370281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product lifecycle management">
            <a:extLst>
              <a:ext uri="{FF2B5EF4-FFF2-40B4-BE49-F238E27FC236}">
                <a16:creationId xmlns:a16="http://schemas.microsoft.com/office/drawing/2014/main" id="{5F586703-F301-4206-98B2-802A4703E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08" y="3374287"/>
            <a:ext cx="4437394" cy="301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30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ruttura edificio 16:9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665641_TF03031027" id="{87054DF2-48BA-476B-9B0D-438CF837FEB5}" vid="{903C0066-45DA-4BC1-937D-AF44D109280F}"/>
    </a:ext>
  </a:extLst>
</a:theme>
</file>

<file path=ppt/theme/theme2.xml><?xml version="1.0" encoding="utf-8"?>
<a:theme xmlns:a="http://schemas.openxmlformats.org/drawingml/2006/main" name="Tema di Offic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30C5B9-1E5F-4356-968E-2FC64955BFF3}">
  <ds:schemaRefs>
    <ds:schemaRef ds:uri="http://purl.org/dc/terms/"/>
    <ds:schemaRef ds:uri="a4f35948-e619-41b3-aa29-22878b09cfd2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40262f94-9f35-4ac3-9a90-690165a166b7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DD6EEDF-527A-4587-A446-F1DE3EAF9D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6DFB71-5650-4E53-8134-FCF33ECDD3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590</TotalTime>
  <Words>136</Words>
  <Application>Microsoft Office PowerPoint</Application>
  <PresentationFormat>Widescreen</PresentationFormat>
  <Paragraphs>79</Paragraphs>
  <Slides>10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3" baseType="lpstr">
      <vt:lpstr>Arial</vt:lpstr>
      <vt:lpstr>Calibri</vt:lpstr>
      <vt:lpstr>Struttura edificio 16:9</vt:lpstr>
      <vt:lpstr>storage devices</vt:lpstr>
      <vt:lpstr>MindMap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devices</dc:title>
  <dc:creator>Pierpaolo Gatti</dc:creator>
  <cp:lastModifiedBy>Pierpaolo Gatti</cp:lastModifiedBy>
  <cp:revision>51</cp:revision>
  <dcterms:created xsi:type="dcterms:W3CDTF">2017-10-19T08:24:46Z</dcterms:created>
  <dcterms:modified xsi:type="dcterms:W3CDTF">2017-11-18T17:10:54Z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