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E5EA2-0F1E-4F3C-A44A-1488BB80F2D2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F62A3-3423-4514-95E7-97064BF6E98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4185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8F62A3-3423-4514-95E7-97064BF6E98B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AB80E-A5B1-4467-95C2-6C5708C33188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D5891-B2F4-40C4-AFDD-4A8D275FA895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1</Words>
  <Application>Microsoft Office PowerPoint</Application>
  <PresentationFormat>Presentazione su schermo (4:3)</PresentationFormat>
  <Paragraphs>1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bfhgfhf</dc:title>
  <dc:creator>luca.nespoli</dc:creator>
  <cp:lastModifiedBy>MY PC</cp:lastModifiedBy>
  <cp:revision>16</cp:revision>
  <dcterms:created xsi:type="dcterms:W3CDTF">2017-10-23T10:18:15Z</dcterms:created>
  <dcterms:modified xsi:type="dcterms:W3CDTF">2017-10-24T13:45:14Z</dcterms:modified>
</cp:coreProperties>
</file>