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9"/>
  </p:notesMasterIdLst>
  <p:sldIdLst>
    <p:sldId id="257" r:id="rId2"/>
    <p:sldId id="264" r:id="rId3"/>
    <p:sldId id="258" r:id="rId4"/>
    <p:sldId id="259" r:id="rId5"/>
    <p:sldId id="260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8603FDC-E32A-4AB5-989C-0864C3EAD2B8}" styleName="Stile con tema 2 - Color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ile con tema 2 - Color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45" autoAdjust="0"/>
    <p:restoredTop sz="94637" autoAdjust="0"/>
  </p:normalViewPr>
  <p:slideViewPr>
    <p:cSldViewPr snapToGrid="0" snapToObjects="1">
      <p:cViewPr varScale="1">
        <p:scale>
          <a:sx n="70" d="100"/>
          <a:sy n="70" d="100"/>
        </p:scale>
        <p:origin x="-120" y="-7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C656E-9A7C-244F-8E09-2F49F05CC2C3}" type="datetimeFigureOut">
              <a:rPr lang="it-IT" smtClean="0"/>
              <a:t>20/11/17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654C4-8031-4447-AF35-069463556A9A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5424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20/11/17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20/11/17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‹n.›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ttotitolo 5">
            <a:extLst>
              <a:ext uri="{FF2B5EF4-FFF2-40B4-BE49-F238E27FC236}">
                <a16:creationId xmlns="" xmlns:a16="http://schemas.microsoft.com/office/drawing/2014/main" id="{869D860C-7F9B-584F-9543-E537762EF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4624" y="5390862"/>
            <a:ext cx="8053009" cy="1294901"/>
          </a:xfrm>
        </p:spPr>
        <p:txBody>
          <a:bodyPr/>
          <a:lstStyle/>
          <a:p>
            <a:r>
              <a:rPr lang="it-IT" dirty="0" smtClean="0"/>
              <a:t>  Camilla </a:t>
            </a:r>
            <a:r>
              <a:rPr lang="it-IT" dirty="0"/>
              <a:t>Zheng, Beatrice </a:t>
            </a:r>
            <a:r>
              <a:rPr lang="it-IT" dirty="0" err="1"/>
              <a:t>Brusamolin</a:t>
            </a:r>
            <a:r>
              <a:rPr lang="it-IT" dirty="0"/>
              <a:t>, Francesca Colombo</a:t>
            </a: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87402" y="1562749"/>
            <a:ext cx="7175351" cy="2530279"/>
          </a:xfrm>
        </p:spPr>
        <p:txBody>
          <a:bodyPr/>
          <a:lstStyle/>
          <a:p>
            <a:pPr marL="0" indent="0" algn="ctr">
              <a:buNone/>
            </a:pPr>
            <a:r>
              <a:rPr lang="it-IT" sz="8000" dirty="0">
                <a:ln w="24500" cmpd="dbl">
                  <a:solidFill>
                    <a:srgbClr val="0000FF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Storage </a:t>
            </a:r>
            <a:r>
              <a:rPr lang="en-GB" sz="8000" dirty="0">
                <a:ln w="24500" cmpd="dbl">
                  <a:solidFill>
                    <a:srgbClr val="0000FF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devices </a:t>
            </a:r>
          </a:p>
        </p:txBody>
      </p:sp>
    </p:spTree>
    <p:extLst>
      <p:ext uri="{BB962C8B-B14F-4D97-AF65-F5344CB8AC3E}">
        <p14:creationId xmlns:p14="http://schemas.microsoft.com/office/powerpoint/2010/main" val="285829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4A935AD5-B3E2-0843-B640-A4F1F57B87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20022" y="694935"/>
            <a:ext cx="3721021" cy="2072827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b="1" dirty="0" smtClean="0"/>
              <a:t>Definition</a:t>
            </a:r>
            <a:endParaRPr lang="en-US" b="1" dirty="0"/>
          </a:p>
          <a:p>
            <a:r>
              <a:rPr lang="en-US" b="1" dirty="0"/>
              <a:t>Story</a:t>
            </a:r>
          </a:p>
          <a:p>
            <a:r>
              <a:rPr lang="en-US" b="1" dirty="0"/>
              <a:t>Specifications</a:t>
            </a:r>
          </a:p>
          <a:p>
            <a:r>
              <a:rPr lang="en-US" b="1" dirty="0"/>
              <a:t>Most important cloud</a:t>
            </a:r>
          </a:p>
        </p:txBody>
      </p:sp>
      <p:sp>
        <p:nvSpPr>
          <p:cNvPr id="5" name="Titolo 3">
            <a:extLst>
              <a:ext uri="{FF2B5EF4-FFF2-40B4-BE49-F238E27FC236}">
                <a16:creationId xmlns="" xmlns:a16="http://schemas.microsoft.com/office/drawing/2014/main" id="{3C87F4F9-D85C-8849-88C6-8AC64A1085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87144" y="4465379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buFont typeface="Georgia" pitchFamily="18" charset="0"/>
              <a:buNone/>
            </a:pPr>
            <a:r>
              <a:rPr lang="en-US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Mind map </a:t>
            </a:r>
            <a:endParaRPr lang="en-GB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Immagine 5" descr="tmp7845756555797463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895" y="873093"/>
            <a:ext cx="4408495" cy="446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7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half" idx="2"/>
          </p:nvPr>
        </p:nvSpPr>
        <p:spPr>
          <a:xfrm>
            <a:off x="628149" y="1509688"/>
            <a:ext cx="3793233" cy="1961417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it-IT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Definition</a:t>
            </a:r>
            <a:r>
              <a:rPr lang="en-GB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</a:p>
          <a:p>
            <a:r>
              <a:rPr lang="it-IT" b="1" dirty="0"/>
              <a:t>Storing</a:t>
            </a:r>
            <a:r>
              <a:rPr lang="en-US" b="1" dirty="0"/>
              <a:t>, porting, extraction </a:t>
            </a:r>
            <a:endParaRPr lang="en-GB" b="1" dirty="0"/>
          </a:p>
          <a:p>
            <a:r>
              <a:rPr lang="en-GB" b="1" dirty="0" smtClean="0"/>
              <a:t>Internal </a:t>
            </a:r>
            <a:r>
              <a:rPr lang="en-GB" b="1" dirty="0" err="1"/>
              <a:t>vs</a:t>
            </a:r>
            <a:r>
              <a:rPr lang="en-GB" b="1" dirty="0"/>
              <a:t> external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is it?</a:t>
            </a:r>
          </a:p>
        </p:txBody>
      </p:sp>
      <p:pic>
        <p:nvPicPr>
          <p:cNvPr id="8" name="Segnaposto immagine 7" descr="cloud.jpg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0" b="15715"/>
          <a:stretch/>
        </p:blipFill>
        <p:spPr>
          <a:xfrm>
            <a:off x="4625975" y="1333500"/>
            <a:ext cx="3292475" cy="2503488"/>
          </a:xfrm>
        </p:spPr>
      </p:pic>
    </p:spTree>
    <p:extLst>
      <p:ext uri="{BB962C8B-B14F-4D97-AF65-F5344CB8AC3E}">
        <p14:creationId xmlns:p14="http://schemas.microsoft.com/office/powerpoint/2010/main" val="139334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uiExpand="1" build="p" animBg="1"/>
      <p:bldP spid="4" grpId="0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41478" y="275579"/>
            <a:ext cx="1620957" cy="8002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Story</a:t>
            </a:r>
            <a:endParaRPr lang="it-IT" sz="4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Immagine 2" descr="linea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79" y="1239653"/>
            <a:ext cx="8793443" cy="466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0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9887">
            <a:off x="2848607" y="1094848"/>
            <a:ext cx="1581579" cy="1581579"/>
          </a:xfrm>
          <a:prstGeom prst="rect">
            <a:avLst/>
          </a:prstGeom>
        </p:spPr>
      </p:pic>
      <p:pic>
        <p:nvPicPr>
          <p:cNvPr id="6" name="Immagine 5" descr="us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31496">
            <a:off x="4524812" y="1337247"/>
            <a:ext cx="2053882" cy="1471983"/>
          </a:xfrm>
          <a:prstGeom prst="rect">
            <a:avLst/>
          </a:prstGeom>
        </p:spPr>
      </p:pic>
      <p:pic>
        <p:nvPicPr>
          <p:cNvPr id="5" name="Immagine 4" descr="mixtap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1228">
            <a:off x="6652205" y="1120076"/>
            <a:ext cx="2143271" cy="1410656"/>
          </a:xfrm>
          <a:prstGeom prst="rect">
            <a:avLst/>
          </a:prstGeom>
        </p:spPr>
      </p:pic>
      <p:pic>
        <p:nvPicPr>
          <p:cNvPr id="4" name="Immagine 3" descr="c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8997">
            <a:off x="349913" y="940829"/>
            <a:ext cx="2097448" cy="2114711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2324187" y="198936"/>
            <a:ext cx="53192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GB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Specifications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74446"/>
              </p:ext>
            </p:extLst>
          </p:nvPr>
        </p:nvGraphicFramePr>
        <p:xfrm>
          <a:off x="781215" y="2565846"/>
          <a:ext cx="7545126" cy="3660477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1835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31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75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752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752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752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19873"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>
                          <a:latin typeface="Trebuchet MS (Corpo)"/>
                          <a:cs typeface="Trebuchet MS (Corpo)"/>
                        </a:rPr>
                        <a:t>Devices</a:t>
                      </a:r>
                      <a:r>
                        <a:rPr lang="it-IT" dirty="0">
                          <a:latin typeface="Trebuchet MS (Corpo)"/>
                          <a:cs typeface="Trebuchet MS (Corpo)"/>
                        </a:rPr>
                        <a:t> 2017</a:t>
                      </a:r>
                    </a:p>
                  </a:txBody>
                  <a:tcPr anchor="ctr">
                    <a:solidFill>
                      <a:srgbClr val="5ECC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kern="1200" dirty="0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Internet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800" b="1" kern="1200" dirty="0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connection</a:t>
                      </a:r>
                    </a:p>
                  </a:txBody>
                  <a:tcPr marL="12700" marR="12700" marT="12700" marB="0" anchor="ctr">
                    <a:solidFill>
                      <a:srgbClr val="5ECC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>
                          <a:latin typeface="Trebuchet MS (Corpo)"/>
                          <a:cs typeface="Trebuchet MS (Corpo)"/>
                        </a:rPr>
                        <a:t>Max</a:t>
                      </a:r>
                      <a:r>
                        <a:rPr lang="en-GB" baseline="0" noProof="0" dirty="0">
                          <a:latin typeface="Trebuchet MS (Corpo)"/>
                          <a:cs typeface="Trebuchet MS (Corpo)"/>
                        </a:rPr>
                        <a:t> c</a:t>
                      </a:r>
                      <a:r>
                        <a:rPr lang="en-GB" noProof="0" dirty="0">
                          <a:latin typeface="Trebuchet MS (Corpo)"/>
                          <a:cs typeface="Trebuchet MS (Corpo)"/>
                        </a:rPr>
                        <a:t>apacity</a:t>
                      </a:r>
                    </a:p>
                  </a:txBody>
                  <a:tcPr anchor="ctr">
                    <a:solidFill>
                      <a:srgbClr val="5ECC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>
                          <a:latin typeface="Trebuchet MS (Corpo)"/>
                          <a:cs typeface="Trebuchet MS (Corpo)"/>
                        </a:rPr>
                        <a:t>Physical size (mm)</a:t>
                      </a:r>
                    </a:p>
                  </a:txBody>
                  <a:tcPr anchor="ctr">
                    <a:solidFill>
                      <a:srgbClr val="5ECC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latin typeface="Trebuchet MS (Corpo)"/>
                          <a:cs typeface="Trebuchet MS (Corpo)"/>
                        </a:rPr>
                        <a:t>The</a:t>
                      </a:r>
                      <a:r>
                        <a:rPr lang="it-IT" baseline="0" dirty="0">
                          <a:latin typeface="Trebuchet MS (Corpo)"/>
                          <a:cs typeface="Trebuchet MS (Corpo)"/>
                        </a:rPr>
                        <a:t> last model</a:t>
                      </a:r>
                    </a:p>
                  </a:txBody>
                  <a:tcPr anchor="ctr">
                    <a:solidFill>
                      <a:srgbClr val="5ECC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aseline="0" dirty="0" err="1">
                          <a:latin typeface="Trebuchet MS (Corpo)"/>
                          <a:cs typeface="Trebuchet MS (Corpo)"/>
                        </a:rPr>
                        <a:t>price</a:t>
                      </a:r>
                      <a:endParaRPr lang="it-IT" baseline="0" dirty="0">
                        <a:latin typeface="Trebuchet MS (Corpo)"/>
                        <a:cs typeface="Trebuchet MS (Corpo)"/>
                      </a:endParaRPr>
                    </a:p>
                  </a:txBody>
                  <a:tcPr anchor="ctr">
                    <a:solidFill>
                      <a:srgbClr val="5EC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3911">
                <a:tc>
                  <a:txBody>
                    <a:bodyPr/>
                    <a:lstStyle/>
                    <a:p>
                      <a:pPr algn="ctr"/>
                      <a:r>
                        <a:rPr lang="it-IT" dirty="0">
                          <a:latin typeface="Trebuchet MS (Corpo)"/>
                          <a:cs typeface="Trebuchet MS (Corpo)"/>
                        </a:rPr>
                        <a:t>Music tape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90 </a:t>
                      </a:r>
                      <a:r>
                        <a:rPr lang="it-IT" sz="1000" dirty="0" err="1">
                          <a:latin typeface="Trebuchet MS (Corpo)"/>
                          <a:cs typeface="Trebuchet MS (Corpo)"/>
                        </a:rPr>
                        <a:t>min</a:t>
                      </a:r>
                      <a:endParaRPr lang="it-IT" sz="1000" dirty="0">
                        <a:latin typeface="Trebuchet MS (Corpo)"/>
                        <a:cs typeface="Trebuchet MS (Corpo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64 x 100.5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Sony</a:t>
                      </a:r>
                      <a:r>
                        <a:rPr lang="it-IT" sz="1000" baseline="0" dirty="0"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metal </a:t>
                      </a:r>
                      <a:r>
                        <a:rPr lang="it-IT" sz="1000" dirty="0" err="1">
                          <a:latin typeface="Trebuchet MS (Corpo)"/>
                          <a:cs typeface="Trebuchet MS (Corpo)"/>
                        </a:rPr>
                        <a:t>xr</a:t>
                      </a:r>
                      <a:endParaRPr lang="it-IT" sz="1000" dirty="0">
                        <a:latin typeface="Trebuchet MS (Corpo)"/>
                        <a:cs typeface="Trebuchet MS (Corpo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1,5€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2231">
                <a:tc>
                  <a:txBody>
                    <a:bodyPr/>
                    <a:lstStyle/>
                    <a:p>
                      <a:pPr algn="ctr"/>
                      <a:r>
                        <a:rPr lang="it-IT" sz="1800" kern="1200" dirty="0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dvd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17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120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Dvd-18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0,31 €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2231">
                <a:tc>
                  <a:txBody>
                    <a:bodyPr/>
                    <a:lstStyle/>
                    <a:p>
                      <a:pPr algn="ctr"/>
                      <a:r>
                        <a:rPr lang="it-IT" sz="1800" kern="1200" dirty="0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USB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2 TB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72 x 26,9 x 21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kern="1200" dirty="0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Kingston </a:t>
                      </a:r>
                      <a:r>
                        <a:rPr lang="en-GB" sz="1000" kern="1200" noProof="0" dirty="0" err="1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datatraveler</a:t>
                      </a:r>
                      <a:r>
                        <a:rPr lang="it-IT" sz="1000" kern="1200" dirty="0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 ultimate GT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1600€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2231">
                <a:tc>
                  <a:txBody>
                    <a:bodyPr/>
                    <a:lstStyle/>
                    <a:p>
                      <a:pPr algn="ctr"/>
                      <a:r>
                        <a:rPr lang="it-IT" sz="1800" kern="1200" dirty="0" err="1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Sd</a:t>
                      </a:r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800" kern="1200" dirty="0">
                          <a:solidFill>
                            <a:schemeClr val="dk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card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512 GB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24 </a:t>
                      </a:r>
                      <a:r>
                        <a:rPr lang="it-IT" sz="1000" baseline="0" dirty="0">
                          <a:latin typeface="Trebuchet MS (Corpo)"/>
                          <a:cs typeface="Trebuchet MS (Corpo)"/>
                        </a:rPr>
                        <a:t>x 32 x 2,1</a:t>
                      </a:r>
                      <a:endParaRPr lang="it-IT" sz="1000" dirty="0">
                        <a:latin typeface="Trebuchet MS (Corpo)"/>
                        <a:cs typeface="Trebuchet MS (Corpo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Classe 10 </a:t>
                      </a:r>
                      <a:r>
                        <a:rPr lang="it-IT" sz="1000" dirty="0" err="1">
                          <a:latin typeface="Trebuchet MS (Corpo)"/>
                          <a:cs typeface="Trebuchet MS (Corpo)"/>
                        </a:rPr>
                        <a:t>uhs</a:t>
                      </a:r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-</a:t>
                      </a:r>
                      <a:r>
                        <a:rPr lang="it-IT" sz="1000" baseline="0" dirty="0">
                          <a:latin typeface="Trebuchet MS (Corpo)"/>
                          <a:cs typeface="Trebuchet MS (Corpo)"/>
                        </a:rPr>
                        <a:t>i</a:t>
                      </a:r>
                      <a:endParaRPr lang="it-IT" sz="1000" dirty="0">
                        <a:latin typeface="Trebuchet MS (Corpo)"/>
                        <a:cs typeface="Trebuchet MS (Corpo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000" dirty="0">
                          <a:latin typeface="Trebuchet MS (Corpo)"/>
                          <a:cs typeface="Trebuchet MS (Corpo)"/>
                        </a:rPr>
                        <a:t>300€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90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clou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911" y="-94913"/>
            <a:ext cx="5486400" cy="3753612"/>
          </a:xfrm>
          <a:prstGeom prst="rect">
            <a:avLst/>
          </a:prstGeom>
        </p:spPr>
      </p:pic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77657"/>
              </p:ext>
            </p:extLst>
          </p:nvPr>
        </p:nvGraphicFramePr>
        <p:xfrm>
          <a:off x="183445" y="2875196"/>
          <a:ext cx="8777110" cy="350842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881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67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957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16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4972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293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9577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4965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9584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54464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t-IT" sz="1800" b="1" kern="1200" dirty="0" err="1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Name</a:t>
                      </a:r>
                      <a:endParaRPr lang="it-IT" sz="1800" b="1" kern="1200" dirty="0">
                        <a:solidFill>
                          <a:schemeClr val="lt1"/>
                        </a:solidFill>
                        <a:latin typeface="Trebuchet MS (Corpo)"/>
                        <a:ea typeface="+mn-ea"/>
                        <a:cs typeface="Trebuchet MS (Corpo)"/>
                      </a:endParaRPr>
                    </a:p>
                  </a:txBody>
                  <a:tcPr marL="11017" marR="11017" marT="11017" marB="0" anchor="ctr">
                    <a:solidFill>
                      <a:srgbClr val="5ECC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it-IT" sz="1800" b="1" kern="1200" dirty="0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Free</a:t>
                      </a:r>
                      <a:r>
                        <a:rPr lang="it-IT" sz="10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800" b="1" kern="1200" dirty="0" err="1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storage</a:t>
                      </a:r>
                      <a:endParaRPr lang="it-IT" sz="1800" b="1" kern="1200" dirty="0">
                        <a:solidFill>
                          <a:schemeClr val="lt1"/>
                        </a:solidFill>
                        <a:latin typeface="Trebuchet MS (Corpo)"/>
                        <a:ea typeface="+mn-ea"/>
                        <a:cs typeface="Trebuchet MS (Corpo)"/>
                      </a:endParaRPr>
                    </a:p>
                  </a:txBody>
                  <a:tcPr marL="11017" marR="11017" marT="11017" marB="0" anchor="ctr">
                    <a:solidFill>
                      <a:srgbClr val="5ECC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it-IT" sz="1800" b="1" kern="1200" dirty="0" err="1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Paid</a:t>
                      </a:r>
                      <a:r>
                        <a:rPr lang="it-IT" sz="10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800" b="1" kern="1200" dirty="0" err="1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Plans</a:t>
                      </a:r>
                      <a:endParaRPr lang="it-IT" sz="1800" b="1" kern="1200" dirty="0">
                        <a:solidFill>
                          <a:schemeClr val="lt1"/>
                        </a:solidFill>
                        <a:latin typeface="Trebuchet MS (Corpo)"/>
                        <a:ea typeface="+mn-ea"/>
                        <a:cs typeface="Trebuchet MS (Corpo)"/>
                      </a:endParaRPr>
                    </a:p>
                  </a:txBody>
                  <a:tcPr marL="11017" marR="11017" marT="11017" marB="0" anchor="ctr">
                    <a:solidFill>
                      <a:srgbClr val="5ECCF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1800" b="1" kern="1200" dirty="0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Operating</a:t>
                      </a:r>
                      <a:r>
                        <a:rPr lang="it-IT" sz="10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800" b="1" kern="1200" dirty="0" err="1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sistems</a:t>
                      </a:r>
                      <a:r>
                        <a:rPr lang="it-IT" sz="10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 </a:t>
                      </a:r>
                      <a:r>
                        <a:rPr lang="it-IT" sz="1800" b="1" kern="1200" dirty="0" err="1">
                          <a:solidFill>
                            <a:schemeClr val="lt1"/>
                          </a:solidFill>
                          <a:latin typeface="Trebuchet MS (Corpo)"/>
                          <a:ea typeface="+mn-ea"/>
                          <a:cs typeface="Trebuchet MS (Corpo)"/>
                        </a:rPr>
                        <a:t>supported</a:t>
                      </a:r>
                      <a:endParaRPr lang="it-IT" sz="1800" b="1" kern="1200" dirty="0">
                        <a:solidFill>
                          <a:schemeClr val="lt1"/>
                        </a:solidFill>
                        <a:latin typeface="Trebuchet MS (Corpo)"/>
                        <a:ea typeface="+mn-ea"/>
                        <a:cs typeface="Trebuchet MS (Corpo)"/>
                      </a:endParaRPr>
                    </a:p>
                  </a:txBody>
                  <a:tcPr marL="11017" marR="11017" marT="11017" marB="0" anchor="ctr">
                    <a:solidFill>
                      <a:srgbClr val="5ECC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446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Windows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>
                          <a:effectLst/>
                          <a:latin typeface="Trebuchet MS (Corpo)"/>
                          <a:cs typeface="Trebuchet MS (Corpo)"/>
                        </a:rPr>
                        <a:t>Mac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>
                          <a:effectLst/>
                          <a:latin typeface="Trebuchet MS (Corpo)"/>
                          <a:cs typeface="Trebuchet MS (Corpo)"/>
                        </a:rPr>
                        <a:t>Android</a:t>
                      </a:r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 err="1">
                          <a:effectLst/>
                          <a:latin typeface="Trebuchet MS (Corpo)"/>
                          <a:cs typeface="Trebuchet MS (Corpo)"/>
                        </a:rPr>
                        <a:t>iOS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Windows Phone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4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Linux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503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 err="1">
                          <a:effectLst/>
                          <a:latin typeface="Trebuchet MS (Corpo)"/>
                          <a:cs typeface="Trebuchet MS (Corpo)"/>
                        </a:rPr>
                        <a:t>OneDrive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5 GB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Trebuchet MS (Corpo)"/>
                          <a:cs typeface="Trebuchet MS (Corpo)"/>
                        </a:rPr>
                        <a:t>$ 2 /month for 50 GB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050" u="none" strike="noStrike">
                          <a:effectLst/>
                          <a:latin typeface="Trebuchet MS (Corpo)"/>
                          <a:cs typeface="Trebuchet MS (Corpo)"/>
                        </a:rPr>
                        <a:t>-</a:t>
                      </a:r>
                      <a:endParaRPr lang="mr-IN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503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 err="1">
                          <a:effectLst/>
                          <a:latin typeface="Trebuchet MS (Corpo)"/>
                          <a:cs typeface="Trebuchet MS (Corpo)"/>
                        </a:rPr>
                        <a:t>Dropbox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2 GB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Trebuchet MS (Corpo)"/>
                          <a:cs typeface="Trebuchet MS (Corpo)"/>
                        </a:rPr>
                        <a:t>$ 10 / month for 1 TB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050" u="none" strike="noStrike">
                          <a:effectLst/>
                          <a:latin typeface="Trebuchet MS (Corpo)"/>
                          <a:cs typeface="Trebuchet MS (Corpo)"/>
                        </a:rPr>
                        <a:t>-</a:t>
                      </a:r>
                      <a:endParaRPr lang="mr-IN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46166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800" u="none" strike="noStrike" dirty="0">
                          <a:effectLst/>
                          <a:latin typeface="Trebuchet MS (Corpo)"/>
                          <a:cs typeface="Trebuchet MS (Corpo)"/>
                        </a:rPr>
                        <a:t>Google Drive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15 GB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>
                          <a:effectLst/>
                          <a:latin typeface="Trebuchet MS (Corpo)"/>
                          <a:cs typeface="Trebuchet MS (Corpo)"/>
                        </a:rPr>
                        <a:t>$ 2 / month for 100 GB $10 /month for 1 TB</a:t>
                      </a:r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X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-</a:t>
                      </a:r>
                      <a:endParaRPr lang="mr-IN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mr-IN" sz="1050" u="none" strike="noStrike" dirty="0">
                          <a:effectLst/>
                          <a:latin typeface="Trebuchet MS (Corpo)"/>
                          <a:cs typeface="Trebuchet MS (Corpo)"/>
                        </a:rPr>
                        <a:t>-</a:t>
                      </a:r>
                      <a:endParaRPr lang="mr-IN" sz="1050" b="0" i="0" u="none" strike="noStrike" dirty="0">
                        <a:solidFill>
                          <a:srgbClr val="000000"/>
                        </a:solidFill>
                        <a:effectLst/>
                        <a:latin typeface="Trebuchet MS (Corpo)"/>
                        <a:cs typeface="Trebuchet MS (Corpo)"/>
                      </a:endParaRPr>
                    </a:p>
                  </a:txBody>
                  <a:tcPr marL="11017" marR="11017" marT="11017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ttangolo 2"/>
          <p:cNvSpPr/>
          <p:nvPr/>
        </p:nvSpPr>
        <p:spPr>
          <a:xfrm>
            <a:off x="2737098" y="307407"/>
            <a:ext cx="3669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Cloud type</a:t>
            </a:r>
          </a:p>
        </p:txBody>
      </p:sp>
    </p:spTree>
    <p:extLst>
      <p:ext uri="{BB962C8B-B14F-4D97-AF65-F5344CB8AC3E}">
        <p14:creationId xmlns:p14="http://schemas.microsoft.com/office/powerpoint/2010/main" val="131725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44149" y="366490"/>
            <a:ext cx="7562162" cy="8002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4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Storage devices in our life </a:t>
            </a:r>
          </a:p>
        </p:txBody>
      </p:sp>
      <p:pic>
        <p:nvPicPr>
          <p:cNvPr id="3" name="Immagine 2" descr="jukebox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38" y="1715935"/>
            <a:ext cx="2171209" cy="3256813"/>
          </a:xfrm>
          <a:prstGeom prst="rect">
            <a:avLst/>
          </a:prstGeom>
        </p:spPr>
      </p:pic>
      <p:sp>
        <p:nvSpPr>
          <p:cNvPr id="4" name="Freccia destra 3"/>
          <p:cNvSpPr/>
          <p:nvPr/>
        </p:nvSpPr>
        <p:spPr>
          <a:xfrm>
            <a:off x="3273345" y="3009804"/>
            <a:ext cx="2703770" cy="66907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mp3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3029" y1="81671" x2="83029" y2="81671"/>
                        <a14:foregroundMark x1="77676" y1="80549" x2="77676" y2="80549"/>
                        <a14:foregroundMark x1="78851" y1="89027" x2="78851" y2="89027"/>
                        <a14:foregroundMark x1="85901" y1="90274" x2="85901" y2="90274"/>
                        <a14:foregroundMark x1="71671" y1="89027" x2="71671" y2="89027"/>
                        <a14:foregroundMark x1="38381" y1="30050" x2="38381" y2="30050"/>
                        <a14:foregroundMark x1="32507" y1="20948" x2="32507" y2="20948"/>
                        <a14:foregroundMark x1="28329" y1="23317" x2="28329" y2="23317"/>
                        <a14:foregroundMark x1="91253" y1="90274" x2="91253" y2="90274"/>
                        <a14:foregroundMark x1="3916" y1="21571" x2="3916" y2="21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809" y="2141034"/>
            <a:ext cx="2298587" cy="2406614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5850152" y="1395759"/>
            <a:ext cx="240335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now</a:t>
            </a:r>
          </a:p>
        </p:txBody>
      </p:sp>
      <p:sp>
        <p:nvSpPr>
          <p:cNvPr id="9" name="Rettangolo 8"/>
          <p:cNvSpPr/>
          <p:nvPr/>
        </p:nvSpPr>
        <p:spPr>
          <a:xfrm>
            <a:off x="61795" y="1359551"/>
            <a:ext cx="300349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302188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lica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Elica.thmx</Template>
  <TotalTime>7879</TotalTime>
  <Words>185</Words>
  <Application>Microsoft Macintosh PowerPoint</Application>
  <PresentationFormat>Presentazione su schermo (4:3)</PresentationFormat>
  <Paragraphs>84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Elica</vt:lpstr>
      <vt:lpstr>Storage devices </vt:lpstr>
      <vt:lpstr>Mind map </vt:lpstr>
      <vt:lpstr>What is it?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Storage device </dc:title>
  <dc:creator>MacBook</dc:creator>
  <cp:lastModifiedBy>MacBook</cp:lastModifiedBy>
  <cp:revision>52</cp:revision>
  <dcterms:created xsi:type="dcterms:W3CDTF">2017-10-19T09:31:46Z</dcterms:created>
  <dcterms:modified xsi:type="dcterms:W3CDTF">2017-11-20T17:12:40Z</dcterms:modified>
</cp:coreProperties>
</file>