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22"/>
  </p:notesMasterIdLst>
  <p:handoutMasterIdLst>
    <p:handoutMasterId r:id="rId23"/>
  </p:handoutMasterIdLst>
  <p:sldIdLst>
    <p:sldId id="257" r:id="rId5"/>
    <p:sldId id="267" r:id="rId6"/>
    <p:sldId id="258" r:id="rId7"/>
    <p:sldId id="259" r:id="rId8"/>
    <p:sldId id="268" r:id="rId9"/>
    <p:sldId id="269" r:id="rId10"/>
    <p:sldId id="260" r:id="rId11"/>
    <p:sldId id="270" r:id="rId12"/>
    <p:sldId id="261" r:id="rId13"/>
    <p:sldId id="271" r:id="rId14"/>
    <p:sldId id="262" r:id="rId15"/>
    <p:sldId id="272" r:id="rId16"/>
    <p:sldId id="263" r:id="rId17"/>
    <p:sldId id="273" r:id="rId18"/>
    <p:sldId id="264" r:id="rId19"/>
    <p:sldId id="275" r:id="rId20"/>
    <p:sldId id="274" r:id="rId21"/>
  </p:sldIdLst>
  <p:sldSz cx="12188825" cy="6858000"/>
  <p:notesSz cx="6858000" cy="9144000"/>
  <p:defaultTextStyle>
    <a:defPPr rtl="0">
      <a:defRPr lang="it-it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4B4B"/>
    <a:srgbClr val="050A15"/>
    <a:srgbClr val="050914"/>
    <a:srgbClr val="394404"/>
    <a:srgbClr val="5F6F0F"/>
    <a:srgbClr val="718412"/>
    <a:srgbClr val="65741A"/>
    <a:srgbClr val="70811D"/>
    <a:srgbClr val="7B8D1F"/>
    <a:srgbClr val="8397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6469" autoAdjust="0"/>
  </p:normalViewPr>
  <p:slideViewPr>
    <p:cSldViewPr>
      <p:cViewPr varScale="1">
        <p:scale>
          <a:sx n="69" d="100"/>
          <a:sy n="69" d="100"/>
        </p:scale>
        <p:origin x="780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9" d="100"/>
          <a:sy n="89" d="100"/>
        </p:scale>
        <p:origin x="3750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1D4DC0-873A-40BE-B4D1-82FAE288685D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36B22EE-F4E7-47C2-8EAD-62A45C303EFE}">
      <dgm:prSet phldrT="[Testo]"/>
      <dgm:spPr/>
      <dgm:t>
        <a:bodyPr/>
        <a:lstStyle/>
        <a:p>
          <a:r>
            <a:rPr lang="it-IT" dirty="0"/>
            <a:t>1967</a:t>
          </a:r>
        </a:p>
      </dgm:t>
    </dgm:pt>
    <dgm:pt modelId="{2E14C1AB-C23B-4276-A255-F589644B7D31}" type="parTrans" cxnId="{D1A6D51F-2B25-4C2E-8626-E3E5112E1662}">
      <dgm:prSet/>
      <dgm:spPr/>
      <dgm:t>
        <a:bodyPr/>
        <a:lstStyle/>
        <a:p>
          <a:endParaRPr lang="it-IT"/>
        </a:p>
      </dgm:t>
    </dgm:pt>
    <dgm:pt modelId="{82D1D9DC-E201-4DBA-9CED-0575A086072B}" type="sibTrans" cxnId="{D1A6D51F-2B25-4C2E-8626-E3E5112E1662}">
      <dgm:prSet/>
      <dgm:spPr/>
      <dgm:t>
        <a:bodyPr/>
        <a:lstStyle/>
        <a:p>
          <a:endParaRPr lang="it-IT"/>
        </a:p>
      </dgm:t>
    </dgm:pt>
    <dgm:pt modelId="{5F54D6AB-7F19-48DD-B7F6-E46B3A19F51F}">
      <dgm:prSet phldrT="[Testo]"/>
      <dgm:spPr/>
      <dgm:t>
        <a:bodyPr/>
        <a:lstStyle/>
        <a:p>
          <a:r>
            <a:rPr lang="it-IT" dirty="0"/>
            <a:t>1971</a:t>
          </a:r>
        </a:p>
      </dgm:t>
    </dgm:pt>
    <dgm:pt modelId="{E01A6C8B-3BA0-437C-9427-8A5E915445A1}" type="parTrans" cxnId="{F3966F67-C145-4FF5-9DB4-77F43BBAD30C}">
      <dgm:prSet/>
      <dgm:spPr/>
      <dgm:t>
        <a:bodyPr/>
        <a:lstStyle/>
        <a:p>
          <a:endParaRPr lang="it-IT"/>
        </a:p>
      </dgm:t>
    </dgm:pt>
    <dgm:pt modelId="{276DD58F-ABDE-4D1C-9CDA-3D2A17CEFE52}" type="sibTrans" cxnId="{F3966F67-C145-4FF5-9DB4-77F43BBAD30C}">
      <dgm:prSet/>
      <dgm:spPr/>
      <dgm:t>
        <a:bodyPr/>
        <a:lstStyle/>
        <a:p>
          <a:endParaRPr lang="it-IT"/>
        </a:p>
      </dgm:t>
    </dgm:pt>
    <dgm:pt modelId="{E797CB7C-1D0B-4B90-B91E-BD4A6A6A21D2}">
      <dgm:prSet phldrT="[Testo]"/>
      <dgm:spPr/>
      <dgm:t>
        <a:bodyPr/>
        <a:lstStyle/>
        <a:p>
          <a:r>
            <a:rPr lang="it-IT" dirty="0"/>
            <a:t>1986</a:t>
          </a:r>
        </a:p>
      </dgm:t>
    </dgm:pt>
    <dgm:pt modelId="{C285E5A3-8D7D-4051-82D3-DE5E830FC7E3}" type="parTrans" cxnId="{C1E8AE3C-3274-4729-B975-6B0CA9AFA9FD}">
      <dgm:prSet/>
      <dgm:spPr/>
      <dgm:t>
        <a:bodyPr/>
        <a:lstStyle/>
        <a:p>
          <a:endParaRPr lang="it-IT"/>
        </a:p>
      </dgm:t>
    </dgm:pt>
    <dgm:pt modelId="{2E189090-3071-48A9-B54C-FEAB2A08C797}" type="sibTrans" cxnId="{C1E8AE3C-3274-4729-B975-6B0CA9AFA9FD}">
      <dgm:prSet/>
      <dgm:spPr/>
      <dgm:t>
        <a:bodyPr/>
        <a:lstStyle/>
        <a:p>
          <a:endParaRPr lang="it-IT"/>
        </a:p>
      </dgm:t>
    </dgm:pt>
    <dgm:pt modelId="{DCA887EC-7026-44A5-86BF-D61BB36FE8FA}">
      <dgm:prSet phldrT="[Testo]"/>
      <dgm:spPr/>
      <dgm:t>
        <a:bodyPr/>
        <a:lstStyle/>
        <a:p>
          <a:r>
            <a:rPr lang="it-IT" dirty="0"/>
            <a:t>2015</a:t>
          </a:r>
        </a:p>
      </dgm:t>
    </dgm:pt>
    <dgm:pt modelId="{CBBA6B87-8497-4592-92D3-658D4A14369B}" type="parTrans" cxnId="{F03EE73B-229F-4A95-A86E-D8088FA90098}">
      <dgm:prSet/>
      <dgm:spPr/>
      <dgm:t>
        <a:bodyPr/>
        <a:lstStyle/>
        <a:p>
          <a:endParaRPr lang="it-IT"/>
        </a:p>
      </dgm:t>
    </dgm:pt>
    <dgm:pt modelId="{029EF36C-5410-459C-83E7-E537A82D21F3}" type="sibTrans" cxnId="{F03EE73B-229F-4A95-A86E-D8088FA90098}">
      <dgm:prSet/>
      <dgm:spPr/>
      <dgm:t>
        <a:bodyPr/>
        <a:lstStyle/>
        <a:p>
          <a:endParaRPr lang="it-IT"/>
        </a:p>
      </dgm:t>
    </dgm:pt>
    <dgm:pt modelId="{09C7F95A-7C62-4E6D-A620-D3AEE1829718}" type="pres">
      <dgm:prSet presAssocID="{521D4DC0-873A-40BE-B4D1-82FAE288685D}" presName="Name0" presStyleCnt="0">
        <dgm:presLayoutVars>
          <dgm:dir/>
          <dgm:animLvl val="lvl"/>
          <dgm:resizeHandles val="exact"/>
        </dgm:presLayoutVars>
      </dgm:prSet>
      <dgm:spPr/>
    </dgm:pt>
    <dgm:pt modelId="{87325C5F-25E4-43D8-96B3-006848EB7F6B}" type="pres">
      <dgm:prSet presAssocID="{536B22EE-F4E7-47C2-8EAD-62A45C303EFE}" presName="parTxOnly" presStyleLbl="node1" presStyleIdx="0" presStyleCnt="4" custLinFactNeighborX="-2794" custLinFactNeighborY="24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C906EA4-5889-44BA-A0BF-0EFA854AF04D}" type="pres">
      <dgm:prSet presAssocID="{82D1D9DC-E201-4DBA-9CED-0575A086072B}" presName="parTxOnlySpace" presStyleCnt="0"/>
      <dgm:spPr/>
    </dgm:pt>
    <dgm:pt modelId="{259F1C5D-4B74-4281-8952-1BCF6A321164}" type="pres">
      <dgm:prSet presAssocID="{5F54D6AB-7F19-48DD-B7F6-E46B3A19F51F}" presName="parTxOnly" presStyleLbl="node1" presStyleIdx="1" presStyleCnt="4" custLinFactNeighborX="-26024" custLinFactNeighborY="24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739E6BD-6A79-4DA6-A119-20F469C187E8}" type="pres">
      <dgm:prSet presAssocID="{276DD58F-ABDE-4D1C-9CDA-3D2A17CEFE52}" presName="parTxOnlySpace" presStyleCnt="0"/>
      <dgm:spPr/>
    </dgm:pt>
    <dgm:pt modelId="{878A8E44-F6D5-4E86-A28E-DA114FD34893}" type="pres">
      <dgm:prSet presAssocID="{E797CB7C-1D0B-4B90-B91E-BD4A6A6A21D2}" presName="parTxOnly" presStyleLbl="node1" presStyleIdx="2" presStyleCnt="4" custLinFactNeighborX="-26024" custLinFactNeighborY="24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26A1120-1050-44D9-BEDA-F3F611EACBD3}" type="pres">
      <dgm:prSet presAssocID="{2E189090-3071-48A9-B54C-FEAB2A08C797}" presName="parTxOnlySpace" presStyleCnt="0"/>
      <dgm:spPr/>
    </dgm:pt>
    <dgm:pt modelId="{7691C1D6-9B6E-459C-BEEA-02BFD516859F}" type="pres">
      <dgm:prSet presAssocID="{DCA887EC-7026-44A5-86BF-D61BB36FE8FA}" presName="parTxOnly" presStyleLbl="node1" presStyleIdx="3" presStyleCnt="4" custLinFactNeighborX="-26024" custLinFactNeighborY="24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C4ACEC6E-6BA8-4D58-A21D-C6301394EDD5}" type="presOf" srcId="{521D4DC0-873A-40BE-B4D1-82FAE288685D}" destId="{09C7F95A-7C62-4E6D-A620-D3AEE1829718}" srcOrd="0" destOrd="0" presId="urn:microsoft.com/office/officeart/2005/8/layout/chevron1"/>
    <dgm:cxn modelId="{8D5DBF4C-7656-4388-9FB6-735B011E9FAF}" type="presOf" srcId="{5F54D6AB-7F19-48DD-B7F6-E46B3A19F51F}" destId="{259F1C5D-4B74-4281-8952-1BCF6A321164}" srcOrd="0" destOrd="0" presId="urn:microsoft.com/office/officeart/2005/8/layout/chevron1"/>
    <dgm:cxn modelId="{F6DF6F15-AAA6-4850-9B1A-3782D581B1E0}" type="presOf" srcId="{E797CB7C-1D0B-4B90-B91E-BD4A6A6A21D2}" destId="{878A8E44-F6D5-4E86-A28E-DA114FD34893}" srcOrd="0" destOrd="0" presId="urn:microsoft.com/office/officeart/2005/8/layout/chevron1"/>
    <dgm:cxn modelId="{D1A6D51F-2B25-4C2E-8626-E3E5112E1662}" srcId="{521D4DC0-873A-40BE-B4D1-82FAE288685D}" destId="{536B22EE-F4E7-47C2-8EAD-62A45C303EFE}" srcOrd="0" destOrd="0" parTransId="{2E14C1AB-C23B-4276-A255-F589644B7D31}" sibTransId="{82D1D9DC-E201-4DBA-9CED-0575A086072B}"/>
    <dgm:cxn modelId="{F03EE73B-229F-4A95-A86E-D8088FA90098}" srcId="{521D4DC0-873A-40BE-B4D1-82FAE288685D}" destId="{DCA887EC-7026-44A5-86BF-D61BB36FE8FA}" srcOrd="3" destOrd="0" parTransId="{CBBA6B87-8497-4592-92D3-658D4A14369B}" sibTransId="{029EF36C-5410-459C-83E7-E537A82D21F3}"/>
    <dgm:cxn modelId="{35F75922-EA55-413C-860F-83D1781F1509}" type="presOf" srcId="{536B22EE-F4E7-47C2-8EAD-62A45C303EFE}" destId="{87325C5F-25E4-43D8-96B3-006848EB7F6B}" srcOrd="0" destOrd="0" presId="urn:microsoft.com/office/officeart/2005/8/layout/chevron1"/>
    <dgm:cxn modelId="{72CAE2D1-6FCD-412A-8B1D-EDAE63A0BA9B}" type="presOf" srcId="{DCA887EC-7026-44A5-86BF-D61BB36FE8FA}" destId="{7691C1D6-9B6E-459C-BEEA-02BFD516859F}" srcOrd="0" destOrd="0" presId="urn:microsoft.com/office/officeart/2005/8/layout/chevron1"/>
    <dgm:cxn modelId="{C1E8AE3C-3274-4729-B975-6B0CA9AFA9FD}" srcId="{521D4DC0-873A-40BE-B4D1-82FAE288685D}" destId="{E797CB7C-1D0B-4B90-B91E-BD4A6A6A21D2}" srcOrd="2" destOrd="0" parTransId="{C285E5A3-8D7D-4051-82D3-DE5E830FC7E3}" sibTransId="{2E189090-3071-48A9-B54C-FEAB2A08C797}"/>
    <dgm:cxn modelId="{F3966F67-C145-4FF5-9DB4-77F43BBAD30C}" srcId="{521D4DC0-873A-40BE-B4D1-82FAE288685D}" destId="{5F54D6AB-7F19-48DD-B7F6-E46B3A19F51F}" srcOrd="1" destOrd="0" parTransId="{E01A6C8B-3BA0-437C-9427-8A5E915445A1}" sibTransId="{276DD58F-ABDE-4D1C-9CDA-3D2A17CEFE52}"/>
    <dgm:cxn modelId="{50C41FE4-407D-4B60-BB60-DE42292A0967}" type="presParOf" srcId="{09C7F95A-7C62-4E6D-A620-D3AEE1829718}" destId="{87325C5F-25E4-43D8-96B3-006848EB7F6B}" srcOrd="0" destOrd="0" presId="urn:microsoft.com/office/officeart/2005/8/layout/chevron1"/>
    <dgm:cxn modelId="{C1EDF0F1-639F-402B-96A8-2D63FA2B5475}" type="presParOf" srcId="{09C7F95A-7C62-4E6D-A620-D3AEE1829718}" destId="{5C906EA4-5889-44BA-A0BF-0EFA854AF04D}" srcOrd="1" destOrd="0" presId="urn:microsoft.com/office/officeart/2005/8/layout/chevron1"/>
    <dgm:cxn modelId="{C7035DB2-A030-4A64-B785-8ECE038AD05D}" type="presParOf" srcId="{09C7F95A-7C62-4E6D-A620-D3AEE1829718}" destId="{259F1C5D-4B74-4281-8952-1BCF6A321164}" srcOrd="2" destOrd="0" presId="urn:microsoft.com/office/officeart/2005/8/layout/chevron1"/>
    <dgm:cxn modelId="{E4B8B5AD-8090-4717-9171-24D4A6E7D0AD}" type="presParOf" srcId="{09C7F95A-7C62-4E6D-A620-D3AEE1829718}" destId="{3739E6BD-6A79-4DA6-A119-20F469C187E8}" srcOrd="3" destOrd="0" presId="urn:microsoft.com/office/officeart/2005/8/layout/chevron1"/>
    <dgm:cxn modelId="{5F2D3C3E-C801-4A89-91B9-55E27E974B93}" type="presParOf" srcId="{09C7F95A-7C62-4E6D-A620-D3AEE1829718}" destId="{878A8E44-F6D5-4E86-A28E-DA114FD34893}" srcOrd="4" destOrd="0" presId="urn:microsoft.com/office/officeart/2005/8/layout/chevron1"/>
    <dgm:cxn modelId="{A2C9F8D6-0AFA-4B26-A791-701BD506ABE1}" type="presParOf" srcId="{09C7F95A-7C62-4E6D-A620-D3AEE1829718}" destId="{126A1120-1050-44D9-BEDA-F3F611EACBD3}" srcOrd="5" destOrd="0" presId="urn:microsoft.com/office/officeart/2005/8/layout/chevron1"/>
    <dgm:cxn modelId="{9BF9B4D8-741A-4DC3-8644-E7349A50E258}" type="presParOf" srcId="{09C7F95A-7C62-4E6D-A620-D3AEE1829718}" destId="{7691C1D6-9B6E-459C-BEEA-02BFD516859F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470198-09B3-489C-96F1-8F5B2ADC55FD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F877ED41-25CF-447C-8E2F-F1B802A79DC5}">
      <dgm:prSet phldrT="[Testo]"/>
      <dgm:spPr/>
      <dgm:t>
        <a:bodyPr/>
        <a:lstStyle/>
        <a:p>
          <a:r>
            <a:rPr lang="it-IT" dirty="0"/>
            <a:t> </a:t>
          </a:r>
        </a:p>
      </dgm:t>
    </dgm:pt>
    <dgm:pt modelId="{DCA1F44E-3389-44C9-BC34-659B44C2F46D}" type="parTrans" cxnId="{A3738498-1822-4E8A-B300-7CFACAF0586C}">
      <dgm:prSet/>
      <dgm:spPr/>
      <dgm:t>
        <a:bodyPr/>
        <a:lstStyle/>
        <a:p>
          <a:endParaRPr lang="it-IT"/>
        </a:p>
      </dgm:t>
    </dgm:pt>
    <dgm:pt modelId="{1574BC8A-9832-400E-A2BF-F9CD759419D1}" type="sibTrans" cxnId="{A3738498-1822-4E8A-B300-7CFACAF0586C}">
      <dgm:prSet/>
      <dgm:spPr/>
      <dgm:t>
        <a:bodyPr/>
        <a:lstStyle/>
        <a:p>
          <a:endParaRPr lang="it-IT"/>
        </a:p>
      </dgm:t>
    </dgm:pt>
    <dgm:pt modelId="{CC3DB121-2F3A-44E6-A13D-DF850C1A796B}">
      <dgm:prSet phldrT="[Testo]"/>
      <dgm:spPr/>
      <dgm:t>
        <a:bodyPr/>
        <a:lstStyle/>
        <a:p>
          <a:r>
            <a:rPr lang="it-IT" dirty="0"/>
            <a:t>CD-ROM</a:t>
          </a:r>
        </a:p>
      </dgm:t>
    </dgm:pt>
    <dgm:pt modelId="{566766ED-9C74-4C00-8E57-9D6BA2A8317E}" type="parTrans" cxnId="{17DDD85F-64F9-49D5-8FE7-B9EC336A54F8}">
      <dgm:prSet/>
      <dgm:spPr>
        <a:ln>
          <a:noFill/>
        </a:ln>
      </dgm:spPr>
      <dgm:t>
        <a:bodyPr/>
        <a:lstStyle/>
        <a:p>
          <a:endParaRPr lang="it-IT"/>
        </a:p>
      </dgm:t>
    </dgm:pt>
    <dgm:pt modelId="{EE2CB06A-271F-4F7D-B485-0923D4BBD8D3}" type="sibTrans" cxnId="{17DDD85F-64F9-49D5-8FE7-B9EC336A54F8}">
      <dgm:prSet/>
      <dgm:spPr/>
      <dgm:t>
        <a:bodyPr/>
        <a:lstStyle/>
        <a:p>
          <a:endParaRPr lang="it-IT"/>
        </a:p>
      </dgm:t>
    </dgm:pt>
    <dgm:pt modelId="{F5692D0F-45D0-4073-9AE4-2DFBFB1D8CCD}">
      <dgm:prSet phldrT="[Testo]"/>
      <dgm:spPr/>
      <dgm:t>
        <a:bodyPr/>
        <a:lstStyle/>
        <a:p>
          <a:r>
            <a:rPr lang="it-IT" dirty="0"/>
            <a:t>CD-R</a:t>
          </a:r>
        </a:p>
      </dgm:t>
    </dgm:pt>
    <dgm:pt modelId="{81ABF26A-ED3A-4909-BA43-E1388BFC95A0}" type="parTrans" cxnId="{C28ABCCD-DDB8-4FBE-9FE0-6CEB2336AD61}">
      <dgm:prSet/>
      <dgm:spPr>
        <a:noFill/>
        <a:ln>
          <a:noFill/>
        </a:ln>
      </dgm:spPr>
      <dgm:t>
        <a:bodyPr/>
        <a:lstStyle/>
        <a:p>
          <a:endParaRPr lang="it-IT"/>
        </a:p>
      </dgm:t>
    </dgm:pt>
    <dgm:pt modelId="{88BABDBE-ECF5-4973-897A-29F07076EEA7}" type="sibTrans" cxnId="{C28ABCCD-DDB8-4FBE-9FE0-6CEB2336AD61}">
      <dgm:prSet/>
      <dgm:spPr/>
      <dgm:t>
        <a:bodyPr/>
        <a:lstStyle/>
        <a:p>
          <a:endParaRPr lang="it-IT"/>
        </a:p>
      </dgm:t>
    </dgm:pt>
    <dgm:pt modelId="{744DA786-183E-47C0-BF7B-57DEFEDD11CE}">
      <dgm:prSet phldrT="[Testo]"/>
      <dgm:spPr/>
      <dgm:t>
        <a:bodyPr/>
        <a:lstStyle/>
        <a:p>
          <a:r>
            <a:rPr lang="it-IT" dirty="0"/>
            <a:t>CD-RW</a:t>
          </a:r>
        </a:p>
      </dgm:t>
    </dgm:pt>
    <dgm:pt modelId="{19CC2BBC-EDDC-4B39-8483-3B70E4B8E507}" type="parTrans" cxnId="{5C3C7F75-F43D-4172-B37A-A8DEFBD97EC1}">
      <dgm:prSet/>
      <dgm:spPr>
        <a:ln>
          <a:solidFill>
            <a:srgbClr val="050A15"/>
          </a:solidFill>
        </a:ln>
      </dgm:spPr>
      <dgm:t>
        <a:bodyPr/>
        <a:lstStyle/>
        <a:p>
          <a:endParaRPr lang="it-IT"/>
        </a:p>
      </dgm:t>
    </dgm:pt>
    <dgm:pt modelId="{96B8C9BD-1850-4783-85B5-FC49E19A2D3B}" type="sibTrans" cxnId="{5C3C7F75-F43D-4172-B37A-A8DEFBD97EC1}">
      <dgm:prSet/>
      <dgm:spPr/>
      <dgm:t>
        <a:bodyPr/>
        <a:lstStyle/>
        <a:p>
          <a:endParaRPr lang="it-IT"/>
        </a:p>
      </dgm:t>
    </dgm:pt>
    <dgm:pt modelId="{407F044F-413F-45E5-9273-85934563C70D}" type="pres">
      <dgm:prSet presAssocID="{B9470198-09B3-489C-96F1-8F5B2ADC55F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t-IT"/>
        </a:p>
      </dgm:t>
    </dgm:pt>
    <dgm:pt modelId="{CB940D26-C68B-4662-A0B2-6B3C62C6796D}" type="pres">
      <dgm:prSet presAssocID="{F877ED41-25CF-447C-8E2F-F1B802A79DC5}" presName="hierRoot1" presStyleCnt="0">
        <dgm:presLayoutVars>
          <dgm:hierBranch val="init"/>
        </dgm:presLayoutVars>
      </dgm:prSet>
      <dgm:spPr/>
    </dgm:pt>
    <dgm:pt modelId="{7856E8D2-2046-4E1F-A676-474418CD3A8D}" type="pres">
      <dgm:prSet presAssocID="{F877ED41-25CF-447C-8E2F-F1B802A79DC5}" presName="rootComposite1" presStyleCnt="0"/>
      <dgm:spPr/>
    </dgm:pt>
    <dgm:pt modelId="{863C9CF7-2D42-4AC4-99E6-7CC828234F7D}" type="pres">
      <dgm:prSet presAssocID="{F877ED41-25CF-447C-8E2F-F1B802A79DC5}" presName="rootText1" presStyleLbl="node0" presStyleIdx="0" presStyleCnt="1" custAng="5400000" custScaleX="50682" custScaleY="175018" custLinFactNeighborX="8081" custLinFactNeighborY="-40941">
        <dgm:presLayoutVars>
          <dgm:chPref val="3"/>
        </dgm:presLayoutVars>
      </dgm:prSet>
      <dgm:spPr>
        <a:prstGeom prst="bentUpArrow">
          <a:avLst/>
        </a:prstGeom>
      </dgm:spPr>
      <dgm:t>
        <a:bodyPr/>
        <a:lstStyle/>
        <a:p>
          <a:endParaRPr lang="it-IT"/>
        </a:p>
      </dgm:t>
    </dgm:pt>
    <dgm:pt modelId="{8A96382F-B18E-4D82-B31D-A7F4900F738E}" type="pres">
      <dgm:prSet presAssocID="{F877ED41-25CF-447C-8E2F-F1B802A79DC5}" presName="rootConnector1" presStyleLbl="node1" presStyleIdx="0" presStyleCnt="0"/>
      <dgm:spPr/>
      <dgm:t>
        <a:bodyPr/>
        <a:lstStyle/>
        <a:p>
          <a:endParaRPr lang="it-IT"/>
        </a:p>
      </dgm:t>
    </dgm:pt>
    <dgm:pt modelId="{8B9356ED-010F-48A5-81FE-4EB5DCDFC9C1}" type="pres">
      <dgm:prSet presAssocID="{F877ED41-25CF-447C-8E2F-F1B802A79DC5}" presName="hierChild2" presStyleCnt="0"/>
      <dgm:spPr/>
    </dgm:pt>
    <dgm:pt modelId="{FBF5131B-52B0-4748-A97B-F8EAF5BF7CE1}" type="pres">
      <dgm:prSet presAssocID="{81ABF26A-ED3A-4909-BA43-E1388BFC95A0}" presName="Name64" presStyleLbl="parChTrans1D2" presStyleIdx="0" presStyleCnt="3"/>
      <dgm:spPr/>
      <dgm:t>
        <a:bodyPr/>
        <a:lstStyle/>
        <a:p>
          <a:endParaRPr lang="it-IT"/>
        </a:p>
      </dgm:t>
    </dgm:pt>
    <dgm:pt modelId="{6A066D46-24C7-4194-BE33-A85DB020A9E3}" type="pres">
      <dgm:prSet presAssocID="{F5692D0F-45D0-4073-9AE4-2DFBFB1D8CCD}" presName="hierRoot2" presStyleCnt="0">
        <dgm:presLayoutVars>
          <dgm:hierBranch val="init"/>
        </dgm:presLayoutVars>
      </dgm:prSet>
      <dgm:spPr/>
    </dgm:pt>
    <dgm:pt modelId="{13B87864-7E8C-4334-86A9-168CC9C69E54}" type="pres">
      <dgm:prSet presAssocID="{F5692D0F-45D0-4073-9AE4-2DFBFB1D8CCD}" presName="rootComposite" presStyleCnt="0"/>
      <dgm:spPr/>
    </dgm:pt>
    <dgm:pt modelId="{77E54CC1-EA83-487E-810A-18C0EE9C5E31}" type="pres">
      <dgm:prSet presAssocID="{F5692D0F-45D0-4073-9AE4-2DFBFB1D8CCD}" presName="rootText" presStyleLbl="node2" presStyleIdx="0" presStyleCnt="3" custScaleX="73010" custScaleY="6395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303CD458-EE30-4789-AA22-4A6D4B9E80F4}" type="pres">
      <dgm:prSet presAssocID="{F5692D0F-45D0-4073-9AE4-2DFBFB1D8CCD}" presName="rootConnector" presStyleLbl="node2" presStyleIdx="0" presStyleCnt="3"/>
      <dgm:spPr/>
      <dgm:t>
        <a:bodyPr/>
        <a:lstStyle/>
        <a:p>
          <a:endParaRPr lang="it-IT"/>
        </a:p>
      </dgm:t>
    </dgm:pt>
    <dgm:pt modelId="{54485F5C-8DF3-42F3-812D-4B03ECD8A664}" type="pres">
      <dgm:prSet presAssocID="{F5692D0F-45D0-4073-9AE4-2DFBFB1D8CCD}" presName="hierChild4" presStyleCnt="0"/>
      <dgm:spPr/>
    </dgm:pt>
    <dgm:pt modelId="{FA06BDE1-1FF9-43A9-9540-FE590231D85A}" type="pres">
      <dgm:prSet presAssocID="{F5692D0F-45D0-4073-9AE4-2DFBFB1D8CCD}" presName="hierChild5" presStyleCnt="0"/>
      <dgm:spPr/>
    </dgm:pt>
    <dgm:pt modelId="{A8C642D0-AFD2-41A6-A0A2-0BC5C127BE6D}" type="pres">
      <dgm:prSet presAssocID="{19CC2BBC-EDDC-4B39-8483-3B70E4B8E507}" presName="Name64" presStyleLbl="parChTrans1D2" presStyleIdx="1" presStyleCnt="3"/>
      <dgm:spPr/>
      <dgm:t>
        <a:bodyPr/>
        <a:lstStyle/>
        <a:p>
          <a:endParaRPr lang="it-IT"/>
        </a:p>
      </dgm:t>
    </dgm:pt>
    <dgm:pt modelId="{438094FF-8261-4F3C-87DB-425FE66CF31D}" type="pres">
      <dgm:prSet presAssocID="{744DA786-183E-47C0-BF7B-57DEFEDD11CE}" presName="hierRoot2" presStyleCnt="0">
        <dgm:presLayoutVars>
          <dgm:hierBranch val="init"/>
        </dgm:presLayoutVars>
      </dgm:prSet>
      <dgm:spPr/>
    </dgm:pt>
    <dgm:pt modelId="{F42149BF-5384-47DE-A84C-F5C4152BFB8A}" type="pres">
      <dgm:prSet presAssocID="{744DA786-183E-47C0-BF7B-57DEFEDD11CE}" presName="rootComposite" presStyleCnt="0"/>
      <dgm:spPr/>
    </dgm:pt>
    <dgm:pt modelId="{F72E5107-2FB1-4B3A-8AC0-7F679E7E45B5}" type="pres">
      <dgm:prSet presAssocID="{744DA786-183E-47C0-BF7B-57DEFEDD11CE}" presName="rootText" presStyleLbl="node2" presStyleIdx="1" presStyleCnt="3" custScaleX="73010" custScaleY="6395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BF0E3DB8-0176-400A-9C75-CB37C3A81273}" type="pres">
      <dgm:prSet presAssocID="{744DA786-183E-47C0-BF7B-57DEFEDD11CE}" presName="rootConnector" presStyleLbl="node2" presStyleIdx="1" presStyleCnt="3"/>
      <dgm:spPr/>
      <dgm:t>
        <a:bodyPr/>
        <a:lstStyle/>
        <a:p>
          <a:endParaRPr lang="it-IT"/>
        </a:p>
      </dgm:t>
    </dgm:pt>
    <dgm:pt modelId="{CD55A5F3-F315-4837-A305-F07A2F431864}" type="pres">
      <dgm:prSet presAssocID="{744DA786-183E-47C0-BF7B-57DEFEDD11CE}" presName="hierChild4" presStyleCnt="0"/>
      <dgm:spPr/>
    </dgm:pt>
    <dgm:pt modelId="{F82078F1-4E99-4BC3-9ED0-0FD80B159907}" type="pres">
      <dgm:prSet presAssocID="{744DA786-183E-47C0-BF7B-57DEFEDD11CE}" presName="hierChild5" presStyleCnt="0"/>
      <dgm:spPr/>
    </dgm:pt>
    <dgm:pt modelId="{796AE33E-1BB5-4C6E-BDD0-30AA549360F0}" type="pres">
      <dgm:prSet presAssocID="{566766ED-9C74-4C00-8E57-9D6BA2A8317E}" presName="Name64" presStyleLbl="parChTrans1D2" presStyleIdx="2" presStyleCnt="3"/>
      <dgm:spPr/>
      <dgm:t>
        <a:bodyPr/>
        <a:lstStyle/>
        <a:p>
          <a:endParaRPr lang="it-IT"/>
        </a:p>
      </dgm:t>
    </dgm:pt>
    <dgm:pt modelId="{34C7B680-3F84-43A6-9F12-078BD5871340}" type="pres">
      <dgm:prSet presAssocID="{CC3DB121-2F3A-44E6-A13D-DF850C1A796B}" presName="hierRoot2" presStyleCnt="0">
        <dgm:presLayoutVars>
          <dgm:hierBranch val="init"/>
        </dgm:presLayoutVars>
      </dgm:prSet>
      <dgm:spPr/>
    </dgm:pt>
    <dgm:pt modelId="{FA954B6D-72A6-495F-AACE-E8BD966BA65A}" type="pres">
      <dgm:prSet presAssocID="{CC3DB121-2F3A-44E6-A13D-DF850C1A796B}" presName="rootComposite" presStyleCnt="0"/>
      <dgm:spPr/>
    </dgm:pt>
    <dgm:pt modelId="{85B93725-EF10-4981-BED5-9BD15A6E4C93}" type="pres">
      <dgm:prSet presAssocID="{CC3DB121-2F3A-44E6-A13D-DF850C1A796B}" presName="rootText" presStyleLbl="node2" presStyleIdx="2" presStyleCnt="3" custScaleX="73010" custScaleY="6395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D2FCD291-33D3-48DB-80B5-F3B9245B6BE4}" type="pres">
      <dgm:prSet presAssocID="{CC3DB121-2F3A-44E6-A13D-DF850C1A796B}" presName="rootConnector" presStyleLbl="node2" presStyleIdx="2" presStyleCnt="3"/>
      <dgm:spPr/>
      <dgm:t>
        <a:bodyPr/>
        <a:lstStyle/>
        <a:p>
          <a:endParaRPr lang="it-IT"/>
        </a:p>
      </dgm:t>
    </dgm:pt>
    <dgm:pt modelId="{E21EF832-22AA-495E-A064-B10B033ECDF6}" type="pres">
      <dgm:prSet presAssocID="{CC3DB121-2F3A-44E6-A13D-DF850C1A796B}" presName="hierChild4" presStyleCnt="0"/>
      <dgm:spPr/>
    </dgm:pt>
    <dgm:pt modelId="{2B9AB817-EC52-42C8-A765-6952BC6C9CC5}" type="pres">
      <dgm:prSet presAssocID="{CC3DB121-2F3A-44E6-A13D-DF850C1A796B}" presName="hierChild5" presStyleCnt="0"/>
      <dgm:spPr/>
    </dgm:pt>
    <dgm:pt modelId="{DE9B9E45-5231-404C-A659-7B4D1DC153DB}" type="pres">
      <dgm:prSet presAssocID="{F877ED41-25CF-447C-8E2F-F1B802A79DC5}" presName="hierChild3" presStyleCnt="0"/>
      <dgm:spPr/>
    </dgm:pt>
  </dgm:ptLst>
  <dgm:cxnLst>
    <dgm:cxn modelId="{C28ABCCD-DDB8-4FBE-9FE0-6CEB2336AD61}" srcId="{F877ED41-25CF-447C-8E2F-F1B802A79DC5}" destId="{F5692D0F-45D0-4073-9AE4-2DFBFB1D8CCD}" srcOrd="0" destOrd="0" parTransId="{81ABF26A-ED3A-4909-BA43-E1388BFC95A0}" sibTransId="{88BABDBE-ECF5-4973-897A-29F07076EEA7}"/>
    <dgm:cxn modelId="{A3738498-1822-4E8A-B300-7CFACAF0586C}" srcId="{B9470198-09B3-489C-96F1-8F5B2ADC55FD}" destId="{F877ED41-25CF-447C-8E2F-F1B802A79DC5}" srcOrd="0" destOrd="0" parTransId="{DCA1F44E-3389-44C9-BC34-659B44C2F46D}" sibTransId="{1574BC8A-9832-400E-A2BF-F9CD759419D1}"/>
    <dgm:cxn modelId="{575CE2A2-0B37-454C-A0F1-6EA57DAFAE2E}" type="presOf" srcId="{B9470198-09B3-489C-96F1-8F5B2ADC55FD}" destId="{407F044F-413F-45E5-9273-85934563C70D}" srcOrd="0" destOrd="0" presId="urn:microsoft.com/office/officeart/2009/3/layout/HorizontalOrganizationChart"/>
    <dgm:cxn modelId="{031B0762-8F63-4DE2-89E6-8127AC57345A}" type="presOf" srcId="{744DA786-183E-47C0-BF7B-57DEFEDD11CE}" destId="{BF0E3DB8-0176-400A-9C75-CB37C3A81273}" srcOrd="1" destOrd="0" presId="urn:microsoft.com/office/officeart/2009/3/layout/HorizontalOrganizationChart"/>
    <dgm:cxn modelId="{5C3C7F75-F43D-4172-B37A-A8DEFBD97EC1}" srcId="{F877ED41-25CF-447C-8E2F-F1B802A79DC5}" destId="{744DA786-183E-47C0-BF7B-57DEFEDD11CE}" srcOrd="1" destOrd="0" parTransId="{19CC2BBC-EDDC-4B39-8483-3B70E4B8E507}" sibTransId="{96B8C9BD-1850-4783-85B5-FC49E19A2D3B}"/>
    <dgm:cxn modelId="{E2518C65-C45C-42D8-88D5-C7DAA22245FA}" type="presOf" srcId="{744DA786-183E-47C0-BF7B-57DEFEDD11CE}" destId="{F72E5107-2FB1-4B3A-8AC0-7F679E7E45B5}" srcOrd="0" destOrd="0" presId="urn:microsoft.com/office/officeart/2009/3/layout/HorizontalOrganizationChart"/>
    <dgm:cxn modelId="{425BFBF8-2347-4589-890B-E00D44BECEA5}" type="presOf" srcId="{F5692D0F-45D0-4073-9AE4-2DFBFB1D8CCD}" destId="{77E54CC1-EA83-487E-810A-18C0EE9C5E31}" srcOrd="0" destOrd="0" presId="urn:microsoft.com/office/officeart/2009/3/layout/HorizontalOrganizationChart"/>
    <dgm:cxn modelId="{17DDD85F-64F9-49D5-8FE7-B9EC336A54F8}" srcId="{F877ED41-25CF-447C-8E2F-F1B802A79DC5}" destId="{CC3DB121-2F3A-44E6-A13D-DF850C1A796B}" srcOrd="2" destOrd="0" parTransId="{566766ED-9C74-4C00-8E57-9D6BA2A8317E}" sibTransId="{EE2CB06A-271F-4F7D-B485-0923D4BBD8D3}"/>
    <dgm:cxn modelId="{2D5F8480-0F1C-4296-84AB-B7A337635427}" type="presOf" srcId="{F877ED41-25CF-447C-8E2F-F1B802A79DC5}" destId="{863C9CF7-2D42-4AC4-99E6-7CC828234F7D}" srcOrd="0" destOrd="0" presId="urn:microsoft.com/office/officeart/2009/3/layout/HorizontalOrganizationChart"/>
    <dgm:cxn modelId="{C091B92E-7124-4387-B8AF-2E589AE9E221}" type="presOf" srcId="{81ABF26A-ED3A-4909-BA43-E1388BFC95A0}" destId="{FBF5131B-52B0-4748-A97B-F8EAF5BF7CE1}" srcOrd="0" destOrd="0" presId="urn:microsoft.com/office/officeart/2009/3/layout/HorizontalOrganizationChart"/>
    <dgm:cxn modelId="{B07FE22E-6AED-461F-850A-BB3909724C5D}" type="presOf" srcId="{CC3DB121-2F3A-44E6-A13D-DF850C1A796B}" destId="{D2FCD291-33D3-48DB-80B5-F3B9245B6BE4}" srcOrd="1" destOrd="0" presId="urn:microsoft.com/office/officeart/2009/3/layout/HorizontalOrganizationChart"/>
    <dgm:cxn modelId="{F5967E3F-D877-40F2-8AE8-09FB88D049C2}" type="presOf" srcId="{566766ED-9C74-4C00-8E57-9D6BA2A8317E}" destId="{796AE33E-1BB5-4C6E-BDD0-30AA549360F0}" srcOrd="0" destOrd="0" presId="urn:microsoft.com/office/officeart/2009/3/layout/HorizontalOrganizationChart"/>
    <dgm:cxn modelId="{BE2C2825-448A-461E-B082-B2CAF7162D42}" type="presOf" srcId="{CC3DB121-2F3A-44E6-A13D-DF850C1A796B}" destId="{85B93725-EF10-4981-BED5-9BD15A6E4C93}" srcOrd="0" destOrd="0" presId="urn:microsoft.com/office/officeart/2009/3/layout/HorizontalOrganizationChart"/>
    <dgm:cxn modelId="{DD852323-CF0C-4B81-9494-6F8F825B592E}" type="presOf" srcId="{F877ED41-25CF-447C-8E2F-F1B802A79DC5}" destId="{8A96382F-B18E-4D82-B31D-A7F4900F738E}" srcOrd="1" destOrd="0" presId="urn:microsoft.com/office/officeart/2009/3/layout/HorizontalOrganizationChart"/>
    <dgm:cxn modelId="{1450507A-AB0C-46A7-9F0E-EA3302BE1682}" type="presOf" srcId="{19CC2BBC-EDDC-4B39-8483-3B70E4B8E507}" destId="{A8C642D0-AFD2-41A6-A0A2-0BC5C127BE6D}" srcOrd="0" destOrd="0" presId="urn:microsoft.com/office/officeart/2009/3/layout/HorizontalOrganizationChart"/>
    <dgm:cxn modelId="{B89833A2-2EB1-4B1F-BB52-72D70A4323B4}" type="presOf" srcId="{F5692D0F-45D0-4073-9AE4-2DFBFB1D8CCD}" destId="{303CD458-EE30-4789-AA22-4A6D4B9E80F4}" srcOrd="1" destOrd="0" presId="urn:microsoft.com/office/officeart/2009/3/layout/HorizontalOrganizationChart"/>
    <dgm:cxn modelId="{74E2639E-7DD0-4454-8788-D28006BA120F}" type="presParOf" srcId="{407F044F-413F-45E5-9273-85934563C70D}" destId="{CB940D26-C68B-4662-A0B2-6B3C62C6796D}" srcOrd="0" destOrd="0" presId="urn:microsoft.com/office/officeart/2009/3/layout/HorizontalOrganizationChart"/>
    <dgm:cxn modelId="{FF8B2825-6178-438A-B7B9-3BD0846A8FCF}" type="presParOf" srcId="{CB940D26-C68B-4662-A0B2-6B3C62C6796D}" destId="{7856E8D2-2046-4E1F-A676-474418CD3A8D}" srcOrd="0" destOrd="0" presId="urn:microsoft.com/office/officeart/2009/3/layout/HorizontalOrganizationChart"/>
    <dgm:cxn modelId="{056BCEB3-B8C7-4A35-81DA-CFD3F5F182E6}" type="presParOf" srcId="{7856E8D2-2046-4E1F-A676-474418CD3A8D}" destId="{863C9CF7-2D42-4AC4-99E6-7CC828234F7D}" srcOrd="0" destOrd="0" presId="urn:microsoft.com/office/officeart/2009/3/layout/HorizontalOrganizationChart"/>
    <dgm:cxn modelId="{FCE01194-5879-4CA8-B660-72161A0F662B}" type="presParOf" srcId="{7856E8D2-2046-4E1F-A676-474418CD3A8D}" destId="{8A96382F-B18E-4D82-B31D-A7F4900F738E}" srcOrd="1" destOrd="0" presId="urn:microsoft.com/office/officeart/2009/3/layout/HorizontalOrganizationChart"/>
    <dgm:cxn modelId="{DD4D82F0-0511-46EF-BDC6-B530C0649E30}" type="presParOf" srcId="{CB940D26-C68B-4662-A0B2-6B3C62C6796D}" destId="{8B9356ED-010F-48A5-81FE-4EB5DCDFC9C1}" srcOrd="1" destOrd="0" presId="urn:microsoft.com/office/officeart/2009/3/layout/HorizontalOrganizationChart"/>
    <dgm:cxn modelId="{9D4F7E0D-1BBC-4126-AD15-77EEC7B28D97}" type="presParOf" srcId="{8B9356ED-010F-48A5-81FE-4EB5DCDFC9C1}" destId="{FBF5131B-52B0-4748-A97B-F8EAF5BF7CE1}" srcOrd="0" destOrd="0" presId="urn:microsoft.com/office/officeart/2009/3/layout/HorizontalOrganizationChart"/>
    <dgm:cxn modelId="{7E4A5822-0260-4750-A623-5439C6F6052A}" type="presParOf" srcId="{8B9356ED-010F-48A5-81FE-4EB5DCDFC9C1}" destId="{6A066D46-24C7-4194-BE33-A85DB020A9E3}" srcOrd="1" destOrd="0" presId="urn:microsoft.com/office/officeart/2009/3/layout/HorizontalOrganizationChart"/>
    <dgm:cxn modelId="{85267AA2-D614-4CD4-A1F4-7CEC62FA1486}" type="presParOf" srcId="{6A066D46-24C7-4194-BE33-A85DB020A9E3}" destId="{13B87864-7E8C-4334-86A9-168CC9C69E54}" srcOrd="0" destOrd="0" presId="urn:microsoft.com/office/officeart/2009/3/layout/HorizontalOrganizationChart"/>
    <dgm:cxn modelId="{25A74D99-D7E5-4F49-99AB-6FE4F09ADA64}" type="presParOf" srcId="{13B87864-7E8C-4334-86A9-168CC9C69E54}" destId="{77E54CC1-EA83-487E-810A-18C0EE9C5E31}" srcOrd="0" destOrd="0" presId="urn:microsoft.com/office/officeart/2009/3/layout/HorizontalOrganizationChart"/>
    <dgm:cxn modelId="{F34B4D54-35DF-4BEC-9D00-829C4FD280FA}" type="presParOf" srcId="{13B87864-7E8C-4334-86A9-168CC9C69E54}" destId="{303CD458-EE30-4789-AA22-4A6D4B9E80F4}" srcOrd="1" destOrd="0" presId="urn:microsoft.com/office/officeart/2009/3/layout/HorizontalOrganizationChart"/>
    <dgm:cxn modelId="{E396FBF9-A675-408C-A890-1E95A5585CBB}" type="presParOf" srcId="{6A066D46-24C7-4194-BE33-A85DB020A9E3}" destId="{54485F5C-8DF3-42F3-812D-4B03ECD8A664}" srcOrd="1" destOrd="0" presId="urn:microsoft.com/office/officeart/2009/3/layout/HorizontalOrganizationChart"/>
    <dgm:cxn modelId="{2A6FE926-1EF7-4D6F-AC95-F20B26FDD996}" type="presParOf" srcId="{6A066D46-24C7-4194-BE33-A85DB020A9E3}" destId="{FA06BDE1-1FF9-43A9-9540-FE590231D85A}" srcOrd="2" destOrd="0" presId="urn:microsoft.com/office/officeart/2009/3/layout/HorizontalOrganizationChart"/>
    <dgm:cxn modelId="{8A22760B-EF56-449F-979B-A4F865FA25BE}" type="presParOf" srcId="{8B9356ED-010F-48A5-81FE-4EB5DCDFC9C1}" destId="{A8C642D0-AFD2-41A6-A0A2-0BC5C127BE6D}" srcOrd="2" destOrd="0" presId="urn:microsoft.com/office/officeart/2009/3/layout/HorizontalOrganizationChart"/>
    <dgm:cxn modelId="{A587FCA9-4034-45AE-B2C5-CBDEF9F63993}" type="presParOf" srcId="{8B9356ED-010F-48A5-81FE-4EB5DCDFC9C1}" destId="{438094FF-8261-4F3C-87DB-425FE66CF31D}" srcOrd="3" destOrd="0" presId="urn:microsoft.com/office/officeart/2009/3/layout/HorizontalOrganizationChart"/>
    <dgm:cxn modelId="{B40F36B8-8C68-4470-BF7B-028B315226A2}" type="presParOf" srcId="{438094FF-8261-4F3C-87DB-425FE66CF31D}" destId="{F42149BF-5384-47DE-A84C-F5C4152BFB8A}" srcOrd="0" destOrd="0" presId="urn:microsoft.com/office/officeart/2009/3/layout/HorizontalOrganizationChart"/>
    <dgm:cxn modelId="{265A68A9-CA99-431C-8966-22230033C093}" type="presParOf" srcId="{F42149BF-5384-47DE-A84C-F5C4152BFB8A}" destId="{F72E5107-2FB1-4B3A-8AC0-7F679E7E45B5}" srcOrd="0" destOrd="0" presId="urn:microsoft.com/office/officeart/2009/3/layout/HorizontalOrganizationChart"/>
    <dgm:cxn modelId="{B14945FE-334B-4B17-92F1-A39565E12E20}" type="presParOf" srcId="{F42149BF-5384-47DE-A84C-F5C4152BFB8A}" destId="{BF0E3DB8-0176-400A-9C75-CB37C3A81273}" srcOrd="1" destOrd="0" presId="urn:microsoft.com/office/officeart/2009/3/layout/HorizontalOrganizationChart"/>
    <dgm:cxn modelId="{CD7DFB39-1E21-4663-8553-E4A2B7BE35C5}" type="presParOf" srcId="{438094FF-8261-4F3C-87DB-425FE66CF31D}" destId="{CD55A5F3-F315-4837-A305-F07A2F431864}" srcOrd="1" destOrd="0" presId="urn:microsoft.com/office/officeart/2009/3/layout/HorizontalOrganizationChart"/>
    <dgm:cxn modelId="{7C025F4B-53C1-47C4-94EA-5CFEC5EA0F43}" type="presParOf" srcId="{438094FF-8261-4F3C-87DB-425FE66CF31D}" destId="{F82078F1-4E99-4BC3-9ED0-0FD80B159907}" srcOrd="2" destOrd="0" presId="urn:microsoft.com/office/officeart/2009/3/layout/HorizontalOrganizationChart"/>
    <dgm:cxn modelId="{9DF92978-8C82-4672-8144-CD8798027A87}" type="presParOf" srcId="{8B9356ED-010F-48A5-81FE-4EB5DCDFC9C1}" destId="{796AE33E-1BB5-4C6E-BDD0-30AA549360F0}" srcOrd="4" destOrd="0" presId="urn:microsoft.com/office/officeart/2009/3/layout/HorizontalOrganizationChart"/>
    <dgm:cxn modelId="{90A49C40-77FC-4D19-85DE-F78DF2291BC5}" type="presParOf" srcId="{8B9356ED-010F-48A5-81FE-4EB5DCDFC9C1}" destId="{34C7B680-3F84-43A6-9F12-078BD5871340}" srcOrd="5" destOrd="0" presId="urn:microsoft.com/office/officeart/2009/3/layout/HorizontalOrganizationChart"/>
    <dgm:cxn modelId="{D556385D-6109-4043-B3D6-93901BB62943}" type="presParOf" srcId="{34C7B680-3F84-43A6-9F12-078BD5871340}" destId="{FA954B6D-72A6-495F-AACE-E8BD966BA65A}" srcOrd="0" destOrd="0" presId="urn:microsoft.com/office/officeart/2009/3/layout/HorizontalOrganizationChart"/>
    <dgm:cxn modelId="{3CA76FED-C581-462A-AB2A-95FB59AC4FB3}" type="presParOf" srcId="{FA954B6D-72A6-495F-AACE-E8BD966BA65A}" destId="{85B93725-EF10-4981-BED5-9BD15A6E4C93}" srcOrd="0" destOrd="0" presId="urn:microsoft.com/office/officeart/2009/3/layout/HorizontalOrganizationChart"/>
    <dgm:cxn modelId="{525BE25A-CF8E-487A-8765-5CC316862CB2}" type="presParOf" srcId="{FA954B6D-72A6-495F-AACE-E8BD966BA65A}" destId="{D2FCD291-33D3-48DB-80B5-F3B9245B6BE4}" srcOrd="1" destOrd="0" presId="urn:microsoft.com/office/officeart/2009/3/layout/HorizontalOrganizationChart"/>
    <dgm:cxn modelId="{67BB8182-4427-4148-835F-902151521FEC}" type="presParOf" srcId="{34C7B680-3F84-43A6-9F12-078BD5871340}" destId="{E21EF832-22AA-495E-A064-B10B033ECDF6}" srcOrd="1" destOrd="0" presId="urn:microsoft.com/office/officeart/2009/3/layout/HorizontalOrganizationChart"/>
    <dgm:cxn modelId="{534DBFFC-0D71-4A66-981C-A2B4D25585F4}" type="presParOf" srcId="{34C7B680-3F84-43A6-9F12-078BD5871340}" destId="{2B9AB817-EC52-42C8-A765-6952BC6C9CC5}" srcOrd="2" destOrd="0" presId="urn:microsoft.com/office/officeart/2009/3/layout/HorizontalOrganizationChart"/>
    <dgm:cxn modelId="{FD3E52E2-07A4-4681-BB17-4924FE6BE612}" type="presParOf" srcId="{CB940D26-C68B-4662-A0B2-6B3C62C6796D}" destId="{DE9B9E45-5231-404C-A659-7B4D1DC153DB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9470198-09B3-489C-96F1-8F5B2ADC55FD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F877ED41-25CF-447C-8E2F-F1B802A79DC5}">
      <dgm:prSet phldrT="[Testo]"/>
      <dgm:spPr/>
      <dgm:t>
        <a:bodyPr/>
        <a:lstStyle/>
        <a:p>
          <a:r>
            <a:rPr lang="it-IT" dirty="0"/>
            <a:t> </a:t>
          </a:r>
        </a:p>
      </dgm:t>
    </dgm:pt>
    <dgm:pt modelId="{DCA1F44E-3389-44C9-BC34-659B44C2F46D}" type="parTrans" cxnId="{A3738498-1822-4E8A-B300-7CFACAF0586C}">
      <dgm:prSet/>
      <dgm:spPr/>
      <dgm:t>
        <a:bodyPr/>
        <a:lstStyle/>
        <a:p>
          <a:endParaRPr lang="it-IT"/>
        </a:p>
      </dgm:t>
    </dgm:pt>
    <dgm:pt modelId="{1574BC8A-9832-400E-A2BF-F9CD759419D1}" type="sibTrans" cxnId="{A3738498-1822-4E8A-B300-7CFACAF0586C}">
      <dgm:prSet/>
      <dgm:spPr/>
      <dgm:t>
        <a:bodyPr/>
        <a:lstStyle/>
        <a:p>
          <a:endParaRPr lang="it-IT"/>
        </a:p>
      </dgm:t>
    </dgm:pt>
    <dgm:pt modelId="{CC3DB121-2F3A-44E6-A13D-DF850C1A796B}">
      <dgm:prSet phldrT="[Testo]"/>
      <dgm:spPr/>
      <dgm:t>
        <a:bodyPr/>
        <a:lstStyle/>
        <a:p>
          <a:r>
            <a:rPr lang="it-IT" dirty="0"/>
            <a:t>DVD-ROM</a:t>
          </a:r>
        </a:p>
      </dgm:t>
    </dgm:pt>
    <dgm:pt modelId="{566766ED-9C74-4C00-8E57-9D6BA2A8317E}" type="parTrans" cxnId="{17DDD85F-64F9-49D5-8FE7-B9EC336A54F8}">
      <dgm:prSet/>
      <dgm:spPr>
        <a:ln>
          <a:noFill/>
        </a:ln>
      </dgm:spPr>
      <dgm:t>
        <a:bodyPr/>
        <a:lstStyle/>
        <a:p>
          <a:endParaRPr lang="it-IT"/>
        </a:p>
      </dgm:t>
    </dgm:pt>
    <dgm:pt modelId="{EE2CB06A-271F-4F7D-B485-0923D4BBD8D3}" type="sibTrans" cxnId="{17DDD85F-64F9-49D5-8FE7-B9EC336A54F8}">
      <dgm:prSet/>
      <dgm:spPr/>
      <dgm:t>
        <a:bodyPr/>
        <a:lstStyle/>
        <a:p>
          <a:endParaRPr lang="it-IT"/>
        </a:p>
      </dgm:t>
    </dgm:pt>
    <dgm:pt modelId="{F5692D0F-45D0-4073-9AE4-2DFBFB1D8CCD}">
      <dgm:prSet phldrT="[Testo]"/>
      <dgm:spPr/>
      <dgm:t>
        <a:bodyPr/>
        <a:lstStyle/>
        <a:p>
          <a:r>
            <a:rPr lang="it-IT" dirty="0"/>
            <a:t>DVD-R</a:t>
          </a:r>
        </a:p>
      </dgm:t>
    </dgm:pt>
    <dgm:pt modelId="{81ABF26A-ED3A-4909-BA43-E1388BFC95A0}" type="parTrans" cxnId="{C28ABCCD-DDB8-4FBE-9FE0-6CEB2336AD61}">
      <dgm:prSet/>
      <dgm:spPr>
        <a:noFill/>
        <a:ln>
          <a:noFill/>
        </a:ln>
      </dgm:spPr>
      <dgm:t>
        <a:bodyPr/>
        <a:lstStyle/>
        <a:p>
          <a:endParaRPr lang="it-IT"/>
        </a:p>
      </dgm:t>
    </dgm:pt>
    <dgm:pt modelId="{88BABDBE-ECF5-4973-897A-29F07076EEA7}" type="sibTrans" cxnId="{C28ABCCD-DDB8-4FBE-9FE0-6CEB2336AD61}">
      <dgm:prSet/>
      <dgm:spPr/>
      <dgm:t>
        <a:bodyPr/>
        <a:lstStyle/>
        <a:p>
          <a:endParaRPr lang="it-IT"/>
        </a:p>
      </dgm:t>
    </dgm:pt>
    <dgm:pt modelId="{744DA786-183E-47C0-BF7B-57DEFEDD11CE}">
      <dgm:prSet phldrT="[Testo]"/>
      <dgm:spPr/>
      <dgm:t>
        <a:bodyPr/>
        <a:lstStyle/>
        <a:p>
          <a:r>
            <a:rPr lang="it-IT" dirty="0"/>
            <a:t>DVD-RW</a:t>
          </a:r>
        </a:p>
      </dgm:t>
    </dgm:pt>
    <dgm:pt modelId="{19CC2BBC-EDDC-4B39-8483-3B70E4B8E507}" type="parTrans" cxnId="{5C3C7F75-F43D-4172-B37A-A8DEFBD97EC1}">
      <dgm:prSet/>
      <dgm:spPr>
        <a:ln>
          <a:solidFill>
            <a:srgbClr val="050A15"/>
          </a:solidFill>
        </a:ln>
      </dgm:spPr>
      <dgm:t>
        <a:bodyPr/>
        <a:lstStyle/>
        <a:p>
          <a:endParaRPr lang="it-IT"/>
        </a:p>
      </dgm:t>
    </dgm:pt>
    <dgm:pt modelId="{96B8C9BD-1850-4783-85B5-FC49E19A2D3B}" type="sibTrans" cxnId="{5C3C7F75-F43D-4172-B37A-A8DEFBD97EC1}">
      <dgm:prSet/>
      <dgm:spPr/>
      <dgm:t>
        <a:bodyPr/>
        <a:lstStyle/>
        <a:p>
          <a:endParaRPr lang="it-IT"/>
        </a:p>
      </dgm:t>
    </dgm:pt>
    <dgm:pt modelId="{407F044F-413F-45E5-9273-85934563C70D}" type="pres">
      <dgm:prSet presAssocID="{B9470198-09B3-489C-96F1-8F5B2ADC55F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t-IT"/>
        </a:p>
      </dgm:t>
    </dgm:pt>
    <dgm:pt modelId="{CB940D26-C68B-4662-A0B2-6B3C62C6796D}" type="pres">
      <dgm:prSet presAssocID="{F877ED41-25CF-447C-8E2F-F1B802A79DC5}" presName="hierRoot1" presStyleCnt="0">
        <dgm:presLayoutVars>
          <dgm:hierBranch val="init"/>
        </dgm:presLayoutVars>
      </dgm:prSet>
      <dgm:spPr/>
    </dgm:pt>
    <dgm:pt modelId="{7856E8D2-2046-4E1F-A676-474418CD3A8D}" type="pres">
      <dgm:prSet presAssocID="{F877ED41-25CF-447C-8E2F-F1B802A79DC5}" presName="rootComposite1" presStyleCnt="0"/>
      <dgm:spPr/>
    </dgm:pt>
    <dgm:pt modelId="{863C9CF7-2D42-4AC4-99E6-7CC828234F7D}" type="pres">
      <dgm:prSet presAssocID="{F877ED41-25CF-447C-8E2F-F1B802A79DC5}" presName="rootText1" presStyleLbl="node0" presStyleIdx="0" presStyleCnt="1" custAng="5400000" custScaleX="50682" custScaleY="175018" custLinFactNeighborX="8081" custLinFactNeighborY="-40941">
        <dgm:presLayoutVars>
          <dgm:chPref val="3"/>
        </dgm:presLayoutVars>
      </dgm:prSet>
      <dgm:spPr>
        <a:prstGeom prst="bentUpArrow">
          <a:avLst/>
        </a:prstGeom>
      </dgm:spPr>
      <dgm:t>
        <a:bodyPr/>
        <a:lstStyle/>
        <a:p>
          <a:endParaRPr lang="it-IT"/>
        </a:p>
      </dgm:t>
    </dgm:pt>
    <dgm:pt modelId="{8A96382F-B18E-4D82-B31D-A7F4900F738E}" type="pres">
      <dgm:prSet presAssocID="{F877ED41-25CF-447C-8E2F-F1B802A79DC5}" presName="rootConnector1" presStyleLbl="node1" presStyleIdx="0" presStyleCnt="0"/>
      <dgm:spPr/>
      <dgm:t>
        <a:bodyPr/>
        <a:lstStyle/>
        <a:p>
          <a:endParaRPr lang="it-IT"/>
        </a:p>
      </dgm:t>
    </dgm:pt>
    <dgm:pt modelId="{8B9356ED-010F-48A5-81FE-4EB5DCDFC9C1}" type="pres">
      <dgm:prSet presAssocID="{F877ED41-25CF-447C-8E2F-F1B802A79DC5}" presName="hierChild2" presStyleCnt="0"/>
      <dgm:spPr/>
    </dgm:pt>
    <dgm:pt modelId="{FBF5131B-52B0-4748-A97B-F8EAF5BF7CE1}" type="pres">
      <dgm:prSet presAssocID="{81ABF26A-ED3A-4909-BA43-E1388BFC95A0}" presName="Name64" presStyleLbl="parChTrans1D2" presStyleIdx="0" presStyleCnt="3"/>
      <dgm:spPr/>
      <dgm:t>
        <a:bodyPr/>
        <a:lstStyle/>
        <a:p>
          <a:endParaRPr lang="it-IT"/>
        </a:p>
      </dgm:t>
    </dgm:pt>
    <dgm:pt modelId="{6A066D46-24C7-4194-BE33-A85DB020A9E3}" type="pres">
      <dgm:prSet presAssocID="{F5692D0F-45D0-4073-9AE4-2DFBFB1D8CCD}" presName="hierRoot2" presStyleCnt="0">
        <dgm:presLayoutVars>
          <dgm:hierBranch val="init"/>
        </dgm:presLayoutVars>
      </dgm:prSet>
      <dgm:spPr/>
    </dgm:pt>
    <dgm:pt modelId="{13B87864-7E8C-4334-86A9-168CC9C69E54}" type="pres">
      <dgm:prSet presAssocID="{F5692D0F-45D0-4073-9AE4-2DFBFB1D8CCD}" presName="rootComposite" presStyleCnt="0"/>
      <dgm:spPr/>
    </dgm:pt>
    <dgm:pt modelId="{77E54CC1-EA83-487E-810A-18C0EE9C5E31}" type="pres">
      <dgm:prSet presAssocID="{F5692D0F-45D0-4073-9AE4-2DFBFB1D8CCD}" presName="rootText" presStyleLbl="node2" presStyleIdx="0" presStyleCnt="3" custScaleX="73010" custScaleY="6395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303CD458-EE30-4789-AA22-4A6D4B9E80F4}" type="pres">
      <dgm:prSet presAssocID="{F5692D0F-45D0-4073-9AE4-2DFBFB1D8CCD}" presName="rootConnector" presStyleLbl="node2" presStyleIdx="0" presStyleCnt="3"/>
      <dgm:spPr/>
      <dgm:t>
        <a:bodyPr/>
        <a:lstStyle/>
        <a:p>
          <a:endParaRPr lang="it-IT"/>
        </a:p>
      </dgm:t>
    </dgm:pt>
    <dgm:pt modelId="{54485F5C-8DF3-42F3-812D-4B03ECD8A664}" type="pres">
      <dgm:prSet presAssocID="{F5692D0F-45D0-4073-9AE4-2DFBFB1D8CCD}" presName="hierChild4" presStyleCnt="0"/>
      <dgm:spPr/>
    </dgm:pt>
    <dgm:pt modelId="{FA06BDE1-1FF9-43A9-9540-FE590231D85A}" type="pres">
      <dgm:prSet presAssocID="{F5692D0F-45D0-4073-9AE4-2DFBFB1D8CCD}" presName="hierChild5" presStyleCnt="0"/>
      <dgm:spPr/>
    </dgm:pt>
    <dgm:pt modelId="{A8C642D0-AFD2-41A6-A0A2-0BC5C127BE6D}" type="pres">
      <dgm:prSet presAssocID="{19CC2BBC-EDDC-4B39-8483-3B70E4B8E507}" presName="Name64" presStyleLbl="parChTrans1D2" presStyleIdx="1" presStyleCnt="3"/>
      <dgm:spPr/>
      <dgm:t>
        <a:bodyPr/>
        <a:lstStyle/>
        <a:p>
          <a:endParaRPr lang="it-IT"/>
        </a:p>
      </dgm:t>
    </dgm:pt>
    <dgm:pt modelId="{438094FF-8261-4F3C-87DB-425FE66CF31D}" type="pres">
      <dgm:prSet presAssocID="{744DA786-183E-47C0-BF7B-57DEFEDD11CE}" presName="hierRoot2" presStyleCnt="0">
        <dgm:presLayoutVars>
          <dgm:hierBranch val="init"/>
        </dgm:presLayoutVars>
      </dgm:prSet>
      <dgm:spPr/>
    </dgm:pt>
    <dgm:pt modelId="{F42149BF-5384-47DE-A84C-F5C4152BFB8A}" type="pres">
      <dgm:prSet presAssocID="{744DA786-183E-47C0-BF7B-57DEFEDD11CE}" presName="rootComposite" presStyleCnt="0"/>
      <dgm:spPr/>
    </dgm:pt>
    <dgm:pt modelId="{F72E5107-2FB1-4B3A-8AC0-7F679E7E45B5}" type="pres">
      <dgm:prSet presAssocID="{744DA786-183E-47C0-BF7B-57DEFEDD11CE}" presName="rootText" presStyleLbl="node2" presStyleIdx="1" presStyleCnt="3" custScaleX="73010" custScaleY="6395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BF0E3DB8-0176-400A-9C75-CB37C3A81273}" type="pres">
      <dgm:prSet presAssocID="{744DA786-183E-47C0-BF7B-57DEFEDD11CE}" presName="rootConnector" presStyleLbl="node2" presStyleIdx="1" presStyleCnt="3"/>
      <dgm:spPr/>
      <dgm:t>
        <a:bodyPr/>
        <a:lstStyle/>
        <a:p>
          <a:endParaRPr lang="it-IT"/>
        </a:p>
      </dgm:t>
    </dgm:pt>
    <dgm:pt modelId="{CD55A5F3-F315-4837-A305-F07A2F431864}" type="pres">
      <dgm:prSet presAssocID="{744DA786-183E-47C0-BF7B-57DEFEDD11CE}" presName="hierChild4" presStyleCnt="0"/>
      <dgm:spPr/>
    </dgm:pt>
    <dgm:pt modelId="{F82078F1-4E99-4BC3-9ED0-0FD80B159907}" type="pres">
      <dgm:prSet presAssocID="{744DA786-183E-47C0-BF7B-57DEFEDD11CE}" presName="hierChild5" presStyleCnt="0"/>
      <dgm:spPr/>
    </dgm:pt>
    <dgm:pt modelId="{796AE33E-1BB5-4C6E-BDD0-30AA549360F0}" type="pres">
      <dgm:prSet presAssocID="{566766ED-9C74-4C00-8E57-9D6BA2A8317E}" presName="Name64" presStyleLbl="parChTrans1D2" presStyleIdx="2" presStyleCnt="3"/>
      <dgm:spPr/>
      <dgm:t>
        <a:bodyPr/>
        <a:lstStyle/>
        <a:p>
          <a:endParaRPr lang="it-IT"/>
        </a:p>
      </dgm:t>
    </dgm:pt>
    <dgm:pt modelId="{34C7B680-3F84-43A6-9F12-078BD5871340}" type="pres">
      <dgm:prSet presAssocID="{CC3DB121-2F3A-44E6-A13D-DF850C1A796B}" presName="hierRoot2" presStyleCnt="0">
        <dgm:presLayoutVars>
          <dgm:hierBranch val="init"/>
        </dgm:presLayoutVars>
      </dgm:prSet>
      <dgm:spPr/>
    </dgm:pt>
    <dgm:pt modelId="{FA954B6D-72A6-495F-AACE-E8BD966BA65A}" type="pres">
      <dgm:prSet presAssocID="{CC3DB121-2F3A-44E6-A13D-DF850C1A796B}" presName="rootComposite" presStyleCnt="0"/>
      <dgm:spPr/>
    </dgm:pt>
    <dgm:pt modelId="{85B93725-EF10-4981-BED5-9BD15A6E4C93}" type="pres">
      <dgm:prSet presAssocID="{CC3DB121-2F3A-44E6-A13D-DF850C1A796B}" presName="rootText" presStyleLbl="node2" presStyleIdx="2" presStyleCnt="3" custScaleX="73010" custScaleY="6395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D2FCD291-33D3-48DB-80B5-F3B9245B6BE4}" type="pres">
      <dgm:prSet presAssocID="{CC3DB121-2F3A-44E6-A13D-DF850C1A796B}" presName="rootConnector" presStyleLbl="node2" presStyleIdx="2" presStyleCnt="3"/>
      <dgm:spPr/>
      <dgm:t>
        <a:bodyPr/>
        <a:lstStyle/>
        <a:p>
          <a:endParaRPr lang="it-IT"/>
        </a:p>
      </dgm:t>
    </dgm:pt>
    <dgm:pt modelId="{E21EF832-22AA-495E-A064-B10B033ECDF6}" type="pres">
      <dgm:prSet presAssocID="{CC3DB121-2F3A-44E6-A13D-DF850C1A796B}" presName="hierChild4" presStyleCnt="0"/>
      <dgm:spPr/>
    </dgm:pt>
    <dgm:pt modelId="{2B9AB817-EC52-42C8-A765-6952BC6C9CC5}" type="pres">
      <dgm:prSet presAssocID="{CC3DB121-2F3A-44E6-A13D-DF850C1A796B}" presName="hierChild5" presStyleCnt="0"/>
      <dgm:spPr/>
    </dgm:pt>
    <dgm:pt modelId="{DE9B9E45-5231-404C-A659-7B4D1DC153DB}" type="pres">
      <dgm:prSet presAssocID="{F877ED41-25CF-447C-8E2F-F1B802A79DC5}" presName="hierChild3" presStyleCnt="0"/>
      <dgm:spPr/>
    </dgm:pt>
  </dgm:ptLst>
  <dgm:cxnLst>
    <dgm:cxn modelId="{C28ABCCD-DDB8-4FBE-9FE0-6CEB2336AD61}" srcId="{F877ED41-25CF-447C-8E2F-F1B802A79DC5}" destId="{F5692D0F-45D0-4073-9AE4-2DFBFB1D8CCD}" srcOrd="0" destOrd="0" parTransId="{81ABF26A-ED3A-4909-BA43-E1388BFC95A0}" sibTransId="{88BABDBE-ECF5-4973-897A-29F07076EEA7}"/>
    <dgm:cxn modelId="{A3738498-1822-4E8A-B300-7CFACAF0586C}" srcId="{B9470198-09B3-489C-96F1-8F5B2ADC55FD}" destId="{F877ED41-25CF-447C-8E2F-F1B802A79DC5}" srcOrd="0" destOrd="0" parTransId="{DCA1F44E-3389-44C9-BC34-659B44C2F46D}" sibTransId="{1574BC8A-9832-400E-A2BF-F9CD759419D1}"/>
    <dgm:cxn modelId="{575CE2A2-0B37-454C-A0F1-6EA57DAFAE2E}" type="presOf" srcId="{B9470198-09B3-489C-96F1-8F5B2ADC55FD}" destId="{407F044F-413F-45E5-9273-85934563C70D}" srcOrd="0" destOrd="0" presId="urn:microsoft.com/office/officeart/2009/3/layout/HorizontalOrganizationChart"/>
    <dgm:cxn modelId="{8EE92D51-4AF5-4C70-B112-E7781F52B216}" type="presOf" srcId="{CC3DB121-2F3A-44E6-A13D-DF850C1A796B}" destId="{D2FCD291-33D3-48DB-80B5-F3B9245B6BE4}" srcOrd="1" destOrd="0" presId="urn:microsoft.com/office/officeart/2009/3/layout/HorizontalOrganizationChart"/>
    <dgm:cxn modelId="{5C3C7F75-F43D-4172-B37A-A8DEFBD97EC1}" srcId="{F877ED41-25CF-447C-8E2F-F1B802A79DC5}" destId="{744DA786-183E-47C0-BF7B-57DEFEDD11CE}" srcOrd="1" destOrd="0" parTransId="{19CC2BBC-EDDC-4B39-8483-3B70E4B8E507}" sibTransId="{96B8C9BD-1850-4783-85B5-FC49E19A2D3B}"/>
    <dgm:cxn modelId="{425BFBF8-2347-4589-890B-E00D44BECEA5}" type="presOf" srcId="{F5692D0F-45D0-4073-9AE4-2DFBFB1D8CCD}" destId="{77E54CC1-EA83-487E-810A-18C0EE9C5E31}" srcOrd="0" destOrd="0" presId="urn:microsoft.com/office/officeart/2009/3/layout/HorizontalOrganizationChart"/>
    <dgm:cxn modelId="{17DDD85F-64F9-49D5-8FE7-B9EC336A54F8}" srcId="{F877ED41-25CF-447C-8E2F-F1B802A79DC5}" destId="{CC3DB121-2F3A-44E6-A13D-DF850C1A796B}" srcOrd="2" destOrd="0" parTransId="{566766ED-9C74-4C00-8E57-9D6BA2A8317E}" sibTransId="{EE2CB06A-271F-4F7D-B485-0923D4BBD8D3}"/>
    <dgm:cxn modelId="{43F54259-CB3C-4EAF-A60D-ADF5FBA86630}" type="presOf" srcId="{19CC2BBC-EDDC-4B39-8483-3B70E4B8E507}" destId="{A8C642D0-AFD2-41A6-A0A2-0BC5C127BE6D}" srcOrd="0" destOrd="0" presId="urn:microsoft.com/office/officeart/2009/3/layout/HorizontalOrganizationChart"/>
    <dgm:cxn modelId="{F5E94A6C-D01C-40C9-B098-E3A568BC4920}" type="presOf" srcId="{744DA786-183E-47C0-BF7B-57DEFEDD11CE}" destId="{F72E5107-2FB1-4B3A-8AC0-7F679E7E45B5}" srcOrd="0" destOrd="0" presId="urn:microsoft.com/office/officeart/2009/3/layout/HorizontalOrganizationChart"/>
    <dgm:cxn modelId="{47081FE8-DB14-4801-B7B1-66C3B091001B}" type="presOf" srcId="{566766ED-9C74-4C00-8E57-9D6BA2A8317E}" destId="{796AE33E-1BB5-4C6E-BDD0-30AA549360F0}" srcOrd="0" destOrd="0" presId="urn:microsoft.com/office/officeart/2009/3/layout/HorizontalOrganizationChart"/>
    <dgm:cxn modelId="{2D5F8480-0F1C-4296-84AB-B7A337635427}" type="presOf" srcId="{F877ED41-25CF-447C-8E2F-F1B802A79DC5}" destId="{863C9CF7-2D42-4AC4-99E6-7CC828234F7D}" srcOrd="0" destOrd="0" presId="urn:microsoft.com/office/officeart/2009/3/layout/HorizontalOrganizationChart"/>
    <dgm:cxn modelId="{C091B92E-7124-4387-B8AF-2E589AE9E221}" type="presOf" srcId="{81ABF26A-ED3A-4909-BA43-E1388BFC95A0}" destId="{FBF5131B-52B0-4748-A97B-F8EAF5BF7CE1}" srcOrd="0" destOrd="0" presId="urn:microsoft.com/office/officeart/2009/3/layout/HorizontalOrganizationChart"/>
    <dgm:cxn modelId="{E43D2902-6D34-4111-AB1F-3BC4636C35B7}" type="presOf" srcId="{744DA786-183E-47C0-BF7B-57DEFEDD11CE}" destId="{BF0E3DB8-0176-400A-9C75-CB37C3A81273}" srcOrd="1" destOrd="0" presId="urn:microsoft.com/office/officeart/2009/3/layout/HorizontalOrganizationChart"/>
    <dgm:cxn modelId="{DD852323-CF0C-4B81-9494-6F8F825B592E}" type="presOf" srcId="{F877ED41-25CF-447C-8E2F-F1B802A79DC5}" destId="{8A96382F-B18E-4D82-B31D-A7F4900F738E}" srcOrd="1" destOrd="0" presId="urn:microsoft.com/office/officeart/2009/3/layout/HorizontalOrganizationChart"/>
    <dgm:cxn modelId="{AC30FC7B-8C93-4F29-BF48-D1568DDF9244}" type="presOf" srcId="{CC3DB121-2F3A-44E6-A13D-DF850C1A796B}" destId="{85B93725-EF10-4981-BED5-9BD15A6E4C93}" srcOrd="0" destOrd="0" presId="urn:microsoft.com/office/officeart/2009/3/layout/HorizontalOrganizationChart"/>
    <dgm:cxn modelId="{B89833A2-2EB1-4B1F-BB52-72D70A4323B4}" type="presOf" srcId="{F5692D0F-45D0-4073-9AE4-2DFBFB1D8CCD}" destId="{303CD458-EE30-4789-AA22-4A6D4B9E80F4}" srcOrd="1" destOrd="0" presId="urn:microsoft.com/office/officeart/2009/3/layout/HorizontalOrganizationChart"/>
    <dgm:cxn modelId="{74E2639E-7DD0-4454-8788-D28006BA120F}" type="presParOf" srcId="{407F044F-413F-45E5-9273-85934563C70D}" destId="{CB940D26-C68B-4662-A0B2-6B3C62C6796D}" srcOrd="0" destOrd="0" presId="urn:microsoft.com/office/officeart/2009/3/layout/HorizontalOrganizationChart"/>
    <dgm:cxn modelId="{FF8B2825-6178-438A-B7B9-3BD0846A8FCF}" type="presParOf" srcId="{CB940D26-C68B-4662-A0B2-6B3C62C6796D}" destId="{7856E8D2-2046-4E1F-A676-474418CD3A8D}" srcOrd="0" destOrd="0" presId="urn:microsoft.com/office/officeart/2009/3/layout/HorizontalOrganizationChart"/>
    <dgm:cxn modelId="{056BCEB3-B8C7-4A35-81DA-CFD3F5F182E6}" type="presParOf" srcId="{7856E8D2-2046-4E1F-A676-474418CD3A8D}" destId="{863C9CF7-2D42-4AC4-99E6-7CC828234F7D}" srcOrd="0" destOrd="0" presId="urn:microsoft.com/office/officeart/2009/3/layout/HorizontalOrganizationChart"/>
    <dgm:cxn modelId="{FCE01194-5879-4CA8-B660-72161A0F662B}" type="presParOf" srcId="{7856E8D2-2046-4E1F-A676-474418CD3A8D}" destId="{8A96382F-B18E-4D82-B31D-A7F4900F738E}" srcOrd="1" destOrd="0" presId="urn:microsoft.com/office/officeart/2009/3/layout/HorizontalOrganizationChart"/>
    <dgm:cxn modelId="{DD4D82F0-0511-46EF-BDC6-B530C0649E30}" type="presParOf" srcId="{CB940D26-C68B-4662-A0B2-6B3C62C6796D}" destId="{8B9356ED-010F-48A5-81FE-4EB5DCDFC9C1}" srcOrd="1" destOrd="0" presId="urn:microsoft.com/office/officeart/2009/3/layout/HorizontalOrganizationChart"/>
    <dgm:cxn modelId="{9D4F7E0D-1BBC-4126-AD15-77EEC7B28D97}" type="presParOf" srcId="{8B9356ED-010F-48A5-81FE-4EB5DCDFC9C1}" destId="{FBF5131B-52B0-4748-A97B-F8EAF5BF7CE1}" srcOrd="0" destOrd="0" presId="urn:microsoft.com/office/officeart/2009/3/layout/HorizontalOrganizationChart"/>
    <dgm:cxn modelId="{7E4A5822-0260-4750-A623-5439C6F6052A}" type="presParOf" srcId="{8B9356ED-010F-48A5-81FE-4EB5DCDFC9C1}" destId="{6A066D46-24C7-4194-BE33-A85DB020A9E3}" srcOrd="1" destOrd="0" presId="urn:microsoft.com/office/officeart/2009/3/layout/HorizontalOrganizationChart"/>
    <dgm:cxn modelId="{85267AA2-D614-4CD4-A1F4-7CEC62FA1486}" type="presParOf" srcId="{6A066D46-24C7-4194-BE33-A85DB020A9E3}" destId="{13B87864-7E8C-4334-86A9-168CC9C69E54}" srcOrd="0" destOrd="0" presId="urn:microsoft.com/office/officeart/2009/3/layout/HorizontalOrganizationChart"/>
    <dgm:cxn modelId="{25A74D99-D7E5-4F49-99AB-6FE4F09ADA64}" type="presParOf" srcId="{13B87864-7E8C-4334-86A9-168CC9C69E54}" destId="{77E54CC1-EA83-487E-810A-18C0EE9C5E31}" srcOrd="0" destOrd="0" presId="urn:microsoft.com/office/officeart/2009/3/layout/HorizontalOrganizationChart"/>
    <dgm:cxn modelId="{F34B4D54-35DF-4BEC-9D00-829C4FD280FA}" type="presParOf" srcId="{13B87864-7E8C-4334-86A9-168CC9C69E54}" destId="{303CD458-EE30-4789-AA22-4A6D4B9E80F4}" srcOrd="1" destOrd="0" presId="urn:microsoft.com/office/officeart/2009/3/layout/HorizontalOrganizationChart"/>
    <dgm:cxn modelId="{E396FBF9-A675-408C-A890-1E95A5585CBB}" type="presParOf" srcId="{6A066D46-24C7-4194-BE33-A85DB020A9E3}" destId="{54485F5C-8DF3-42F3-812D-4B03ECD8A664}" srcOrd="1" destOrd="0" presId="urn:microsoft.com/office/officeart/2009/3/layout/HorizontalOrganizationChart"/>
    <dgm:cxn modelId="{2A6FE926-1EF7-4D6F-AC95-F20B26FDD996}" type="presParOf" srcId="{6A066D46-24C7-4194-BE33-A85DB020A9E3}" destId="{FA06BDE1-1FF9-43A9-9540-FE590231D85A}" srcOrd="2" destOrd="0" presId="urn:microsoft.com/office/officeart/2009/3/layout/HorizontalOrganizationChart"/>
    <dgm:cxn modelId="{F678F28A-0084-42BF-B0A6-58CB08157C8F}" type="presParOf" srcId="{8B9356ED-010F-48A5-81FE-4EB5DCDFC9C1}" destId="{A8C642D0-AFD2-41A6-A0A2-0BC5C127BE6D}" srcOrd="2" destOrd="0" presId="urn:microsoft.com/office/officeart/2009/3/layout/HorizontalOrganizationChart"/>
    <dgm:cxn modelId="{19AFCEBB-DE2E-46D9-8BA2-AD23928FB216}" type="presParOf" srcId="{8B9356ED-010F-48A5-81FE-4EB5DCDFC9C1}" destId="{438094FF-8261-4F3C-87DB-425FE66CF31D}" srcOrd="3" destOrd="0" presId="urn:microsoft.com/office/officeart/2009/3/layout/HorizontalOrganizationChart"/>
    <dgm:cxn modelId="{7318AA67-C8C0-4C2E-91A4-99010066D03F}" type="presParOf" srcId="{438094FF-8261-4F3C-87DB-425FE66CF31D}" destId="{F42149BF-5384-47DE-A84C-F5C4152BFB8A}" srcOrd="0" destOrd="0" presId="urn:microsoft.com/office/officeart/2009/3/layout/HorizontalOrganizationChart"/>
    <dgm:cxn modelId="{D323B067-62FF-434E-8592-992839B5A20C}" type="presParOf" srcId="{F42149BF-5384-47DE-A84C-F5C4152BFB8A}" destId="{F72E5107-2FB1-4B3A-8AC0-7F679E7E45B5}" srcOrd="0" destOrd="0" presId="urn:microsoft.com/office/officeart/2009/3/layout/HorizontalOrganizationChart"/>
    <dgm:cxn modelId="{332B13BA-6C97-4498-A4B9-71279C0BE6CE}" type="presParOf" srcId="{F42149BF-5384-47DE-A84C-F5C4152BFB8A}" destId="{BF0E3DB8-0176-400A-9C75-CB37C3A81273}" srcOrd="1" destOrd="0" presId="urn:microsoft.com/office/officeart/2009/3/layout/HorizontalOrganizationChart"/>
    <dgm:cxn modelId="{B9B7453D-ED26-4774-9F31-7F545DFCBB54}" type="presParOf" srcId="{438094FF-8261-4F3C-87DB-425FE66CF31D}" destId="{CD55A5F3-F315-4837-A305-F07A2F431864}" srcOrd="1" destOrd="0" presId="urn:microsoft.com/office/officeart/2009/3/layout/HorizontalOrganizationChart"/>
    <dgm:cxn modelId="{91877015-2936-4B81-9947-C185CC2BD866}" type="presParOf" srcId="{438094FF-8261-4F3C-87DB-425FE66CF31D}" destId="{F82078F1-4E99-4BC3-9ED0-0FD80B159907}" srcOrd="2" destOrd="0" presId="urn:microsoft.com/office/officeart/2009/3/layout/HorizontalOrganizationChart"/>
    <dgm:cxn modelId="{BACE342D-9E4C-4F11-925C-2A3E61CC007C}" type="presParOf" srcId="{8B9356ED-010F-48A5-81FE-4EB5DCDFC9C1}" destId="{796AE33E-1BB5-4C6E-BDD0-30AA549360F0}" srcOrd="4" destOrd="0" presId="urn:microsoft.com/office/officeart/2009/3/layout/HorizontalOrganizationChart"/>
    <dgm:cxn modelId="{E8A2E437-FD9C-489B-8781-2EC7DD4884ED}" type="presParOf" srcId="{8B9356ED-010F-48A5-81FE-4EB5DCDFC9C1}" destId="{34C7B680-3F84-43A6-9F12-078BD5871340}" srcOrd="5" destOrd="0" presId="urn:microsoft.com/office/officeart/2009/3/layout/HorizontalOrganizationChart"/>
    <dgm:cxn modelId="{7977EE9D-C654-499C-A964-BF115897086E}" type="presParOf" srcId="{34C7B680-3F84-43A6-9F12-078BD5871340}" destId="{FA954B6D-72A6-495F-AACE-E8BD966BA65A}" srcOrd="0" destOrd="0" presId="urn:microsoft.com/office/officeart/2009/3/layout/HorizontalOrganizationChart"/>
    <dgm:cxn modelId="{6A1B33EE-8DC6-4FAF-BCBA-A73E5FFECC5A}" type="presParOf" srcId="{FA954B6D-72A6-495F-AACE-E8BD966BA65A}" destId="{85B93725-EF10-4981-BED5-9BD15A6E4C93}" srcOrd="0" destOrd="0" presId="urn:microsoft.com/office/officeart/2009/3/layout/HorizontalOrganizationChart"/>
    <dgm:cxn modelId="{EC6C4A03-7C6A-4FF0-97C2-FF26B54D8820}" type="presParOf" srcId="{FA954B6D-72A6-495F-AACE-E8BD966BA65A}" destId="{D2FCD291-33D3-48DB-80B5-F3B9245B6BE4}" srcOrd="1" destOrd="0" presId="urn:microsoft.com/office/officeart/2009/3/layout/HorizontalOrganizationChart"/>
    <dgm:cxn modelId="{9FB3DF75-9000-45B9-AFE6-7A1A1CFB9899}" type="presParOf" srcId="{34C7B680-3F84-43A6-9F12-078BD5871340}" destId="{E21EF832-22AA-495E-A064-B10B033ECDF6}" srcOrd="1" destOrd="0" presId="urn:microsoft.com/office/officeart/2009/3/layout/HorizontalOrganizationChart"/>
    <dgm:cxn modelId="{17AFC117-2784-4DB5-8534-8313FB9F4016}" type="presParOf" srcId="{34C7B680-3F84-43A6-9F12-078BD5871340}" destId="{2B9AB817-EC52-42C8-A765-6952BC6C9CC5}" srcOrd="2" destOrd="0" presId="urn:microsoft.com/office/officeart/2009/3/layout/HorizontalOrganizationChart"/>
    <dgm:cxn modelId="{FD3E52E2-07A4-4681-BB17-4924FE6BE612}" type="presParOf" srcId="{CB940D26-C68B-4662-A0B2-6B3C62C6796D}" destId="{DE9B9E45-5231-404C-A659-7B4D1DC153DB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21D4DC0-873A-40BE-B4D1-82FAE288685D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36B22EE-F4E7-47C2-8EAD-62A45C303EFE}">
      <dgm:prSet phldrT="[Testo]"/>
      <dgm:spPr/>
      <dgm:t>
        <a:bodyPr/>
        <a:lstStyle/>
        <a:p>
          <a:r>
            <a:rPr lang="en-US" dirty="0"/>
            <a:t>1991</a:t>
          </a:r>
          <a:endParaRPr lang="it-IT" dirty="0"/>
        </a:p>
      </dgm:t>
    </dgm:pt>
    <dgm:pt modelId="{2E14C1AB-C23B-4276-A255-F589644B7D31}" type="parTrans" cxnId="{D1A6D51F-2B25-4C2E-8626-E3E5112E1662}">
      <dgm:prSet/>
      <dgm:spPr/>
      <dgm:t>
        <a:bodyPr/>
        <a:lstStyle/>
        <a:p>
          <a:endParaRPr lang="it-IT"/>
        </a:p>
      </dgm:t>
    </dgm:pt>
    <dgm:pt modelId="{82D1D9DC-E201-4DBA-9CED-0575A086072B}" type="sibTrans" cxnId="{D1A6D51F-2B25-4C2E-8626-E3E5112E1662}">
      <dgm:prSet/>
      <dgm:spPr/>
      <dgm:t>
        <a:bodyPr/>
        <a:lstStyle/>
        <a:p>
          <a:endParaRPr lang="it-IT"/>
        </a:p>
      </dgm:t>
    </dgm:pt>
    <dgm:pt modelId="{5F54D6AB-7F19-48DD-B7F6-E46B3A19F51F}">
      <dgm:prSet phldrT="[Testo]"/>
      <dgm:spPr/>
      <dgm:t>
        <a:bodyPr/>
        <a:lstStyle/>
        <a:p>
          <a:r>
            <a:rPr lang="en-US" dirty="0"/>
            <a:t>1995</a:t>
          </a:r>
          <a:endParaRPr lang="it-IT" dirty="0"/>
        </a:p>
      </dgm:t>
    </dgm:pt>
    <dgm:pt modelId="{E01A6C8B-3BA0-437C-9427-8A5E915445A1}" type="parTrans" cxnId="{F3966F67-C145-4FF5-9DB4-77F43BBAD30C}">
      <dgm:prSet/>
      <dgm:spPr/>
      <dgm:t>
        <a:bodyPr/>
        <a:lstStyle/>
        <a:p>
          <a:endParaRPr lang="it-IT"/>
        </a:p>
      </dgm:t>
    </dgm:pt>
    <dgm:pt modelId="{276DD58F-ABDE-4D1C-9CDA-3D2A17CEFE52}" type="sibTrans" cxnId="{F3966F67-C145-4FF5-9DB4-77F43BBAD30C}">
      <dgm:prSet/>
      <dgm:spPr/>
      <dgm:t>
        <a:bodyPr/>
        <a:lstStyle/>
        <a:p>
          <a:endParaRPr lang="it-IT"/>
        </a:p>
      </dgm:t>
    </dgm:pt>
    <dgm:pt modelId="{E797CB7C-1D0B-4B90-B91E-BD4A6A6A21D2}">
      <dgm:prSet phldrT="[Testo]"/>
      <dgm:spPr/>
      <dgm:t>
        <a:bodyPr/>
        <a:lstStyle/>
        <a:p>
          <a:r>
            <a:rPr lang="en-US" dirty="0"/>
            <a:t>2009</a:t>
          </a:r>
          <a:endParaRPr lang="it-IT" dirty="0"/>
        </a:p>
      </dgm:t>
    </dgm:pt>
    <dgm:pt modelId="{C285E5A3-8D7D-4051-82D3-DE5E830FC7E3}" type="parTrans" cxnId="{C1E8AE3C-3274-4729-B975-6B0CA9AFA9FD}">
      <dgm:prSet/>
      <dgm:spPr/>
      <dgm:t>
        <a:bodyPr/>
        <a:lstStyle/>
        <a:p>
          <a:endParaRPr lang="it-IT"/>
        </a:p>
      </dgm:t>
    </dgm:pt>
    <dgm:pt modelId="{2E189090-3071-48A9-B54C-FEAB2A08C797}" type="sibTrans" cxnId="{C1E8AE3C-3274-4729-B975-6B0CA9AFA9FD}">
      <dgm:prSet/>
      <dgm:spPr/>
      <dgm:t>
        <a:bodyPr/>
        <a:lstStyle/>
        <a:p>
          <a:endParaRPr lang="it-IT"/>
        </a:p>
      </dgm:t>
    </dgm:pt>
    <dgm:pt modelId="{09C7F95A-7C62-4E6D-A620-D3AEE1829718}" type="pres">
      <dgm:prSet presAssocID="{521D4DC0-873A-40BE-B4D1-82FAE288685D}" presName="Name0" presStyleCnt="0">
        <dgm:presLayoutVars>
          <dgm:dir/>
          <dgm:animLvl val="lvl"/>
          <dgm:resizeHandles val="exact"/>
        </dgm:presLayoutVars>
      </dgm:prSet>
      <dgm:spPr/>
    </dgm:pt>
    <dgm:pt modelId="{87325C5F-25E4-43D8-96B3-006848EB7F6B}" type="pres">
      <dgm:prSet presAssocID="{536B22EE-F4E7-47C2-8EAD-62A45C303EFE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C906EA4-5889-44BA-A0BF-0EFA854AF04D}" type="pres">
      <dgm:prSet presAssocID="{82D1D9DC-E201-4DBA-9CED-0575A086072B}" presName="parTxOnlySpace" presStyleCnt="0"/>
      <dgm:spPr/>
    </dgm:pt>
    <dgm:pt modelId="{259F1C5D-4B74-4281-8952-1BCF6A321164}" type="pres">
      <dgm:prSet presAssocID="{5F54D6AB-7F19-48DD-B7F6-E46B3A19F51F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739E6BD-6A79-4DA6-A119-20F469C187E8}" type="pres">
      <dgm:prSet presAssocID="{276DD58F-ABDE-4D1C-9CDA-3D2A17CEFE52}" presName="parTxOnlySpace" presStyleCnt="0"/>
      <dgm:spPr/>
    </dgm:pt>
    <dgm:pt modelId="{878A8E44-F6D5-4E86-A28E-DA114FD34893}" type="pres">
      <dgm:prSet presAssocID="{E797CB7C-1D0B-4B90-B91E-BD4A6A6A21D2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8D5DBF4C-7656-4388-9FB6-735B011E9FAF}" type="presOf" srcId="{5F54D6AB-7F19-48DD-B7F6-E46B3A19F51F}" destId="{259F1C5D-4B74-4281-8952-1BCF6A321164}" srcOrd="0" destOrd="0" presId="urn:microsoft.com/office/officeart/2005/8/layout/chevron1"/>
    <dgm:cxn modelId="{C1E8AE3C-3274-4729-B975-6B0CA9AFA9FD}" srcId="{521D4DC0-873A-40BE-B4D1-82FAE288685D}" destId="{E797CB7C-1D0B-4B90-B91E-BD4A6A6A21D2}" srcOrd="2" destOrd="0" parTransId="{C285E5A3-8D7D-4051-82D3-DE5E830FC7E3}" sibTransId="{2E189090-3071-48A9-B54C-FEAB2A08C797}"/>
    <dgm:cxn modelId="{F3966F67-C145-4FF5-9DB4-77F43BBAD30C}" srcId="{521D4DC0-873A-40BE-B4D1-82FAE288685D}" destId="{5F54D6AB-7F19-48DD-B7F6-E46B3A19F51F}" srcOrd="1" destOrd="0" parTransId="{E01A6C8B-3BA0-437C-9427-8A5E915445A1}" sibTransId="{276DD58F-ABDE-4D1C-9CDA-3D2A17CEFE52}"/>
    <dgm:cxn modelId="{35F75922-EA55-413C-860F-83D1781F1509}" type="presOf" srcId="{536B22EE-F4E7-47C2-8EAD-62A45C303EFE}" destId="{87325C5F-25E4-43D8-96B3-006848EB7F6B}" srcOrd="0" destOrd="0" presId="urn:microsoft.com/office/officeart/2005/8/layout/chevron1"/>
    <dgm:cxn modelId="{F6DF6F15-AAA6-4850-9B1A-3782D581B1E0}" type="presOf" srcId="{E797CB7C-1D0B-4B90-B91E-BD4A6A6A21D2}" destId="{878A8E44-F6D5-4E86-A28E-DA114FD34893}" srcOrd="0" destOrd="0" presId="urn:microsoft.com/office/officeart/2005/8/layout/chevron1"/>
    <dgm:cxn modelId="{C4ACEC6E-6BA8-4D58-A21D-C6301394EDD5}" type="presOf" srcId="{521D4DC0-873A-40BE-B4D1-82FAE288685D}" destId="{09C7F95A-7C62-4E6D-A620-D3AEE1829718}" srcOrd="0" destOrd="0" presId="urn:microsoft.com/office/officeart/2005/8/layout/chevron1"/>
    <dgm:cxn modelId="{D1A6D51F-2B25-4C2E-8626-E3E5112E1662}" srcId="{521D4DC0-873A-40BE-B4D1-82FAE288685D}" destId="{536B22EE-F4E7-47C2-8EAD-62A45C303EFE}" srcOrd="0" destOrd="0" parTransId="{2E14C1AB-C23B-4276-A255-F589644B7D31}" sibTransId="{82D1D9DC-E201-4DBA-9CED-0575A086072B}"/>
    <dgm:cxn modelId="{50C41FE4-407D-4B60-BB60-DE42292A0967}" type="presParOf" srcId="{09C7F95A-7C62-4E6D-A620-D3AEE1829718}" destId="{87325C5F-25E4-43D8-96B3-006848EB7F6B}" srcOrd="0" destOrd="0" presId="urn:microsoft.com/office/officeart/2005/8/layout/chevron1"/>
    <dgm:cxn modelId="{C1EDF0F1-639F-402B-96A8-2D63FA2B5475}" type="presParOf" srcId="{09C7F95A-7C62-4E6D-A620-D3AEE1829718}" destId="{5C906EA4-5889-44BA-A0BF-0EFA854AF04D}" srcOrd="1" destOrd="0" presId="urn:microsoft.com/office/officeart/2005/8/layout/chevron1"/>
    <dgm:cxn modelId="{C7035DB2-A030-4A64-B785-8ECE038AD05D}" type="presParOf" srcId="{09C7F95A-7C62-4E6D-A620-D3AEE1829718}" destId="{259F1C5D-4B74-4281-8952-1BCF6A321164}" srcOrd="2" destOrd="0" presId="urn:microsoft.com/office/officeart/2005/8/layout/chevron1"/>
    <dgm:cxn modelId="{E4B8B5AD-8090-4717-9171-24D4A6E7D0AD}" type="presParOf" srcId="{09C7F95A-7C62-4E6D-A620-D3AEE1829718}" destId="{3739E6BD-6A79-4DA6-A119-20F469C187E8}" srcOrd="3" destOrd="0" presId="urn:microsoft.com/office/officeart/2005/8/layout/chevron1"/>
    <dgm:cxn modelId="{5F2D3C3E-C801-4A89-91B9-55E27E974B93}" type="presParOf" srcId="{09C7F95A-7C62-4E6D-A620-D3AEE1829718}" destId="{878A8E44-F6D5-4E86-A28E-DA114FD34893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325C5F-25E4-43D8-96B3-006848EB7F6B}">
      <dsp:nvSpPr>
        <dsp:cNvPr id="0" name=""/>
        <dsp:cNvSpPr/>
      </dsp:nvSpPr>
      <dsp:spPr>
        <a:xfrm>
          <a:off x="0" y="291633"/>
          <a:ext cx="1972033" cy="78881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019" tIns="50673" rIns="50673" bIns="50673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800" kern="1200" dirty="0"/>
            <a:t>1967</a:t>
          </a:r>
        </a:p>
      </dsp:txBody>
      <dsp:txXfrm>
        <a:off x="394407" y="291633"/>
        <a:ext cx="1183220" cy="788813"/>
      </dsp:txXfrm>
    </dsp:sp>
    <dsp:sp modelId="{259F1C5D-4B74-4281-8952-1BCF6A321164}">
      <dsp:nvSpPr>
        <dsp:cNvPr id="0" name=""/>
        <dsp:cNvSpPr/>
      </dsp:nvSpPr>
      <dsp:spPr>
        <a:xfrm>
          <a:off x="1726898" y="291633"/>
          <a:ext cx="1972033" cy="78881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019" tIns="50673" rIns="50673" bIns="50673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800" kern="1200" dirty="0"/>
            <a:t>1971</a:t>
          </a:r>
        </a:p>
      </dsp:txBody>
      <dsp:txXfrm>
        <a:off x="2121305" y="291633"/>
        <a:ext cx="1183220" cy="788813"/>
      </dsp:txXfrm>
    </dsp:sp>
    <dsp:sp modelId="{878A8E44-F6D5-4E86-A28E-DA114FD34893}">
      <dsp:nvSpPr>
        <dsp:cNvPr id="0" name=""/>
        <dsp:cNvSpPr/>
      </dsp:nvSpPr>
      <dsp:spPr>
        <a:xfrm>
          <a:off x="3501728" y="291633"/>
          <a:ext cx="1972033" cy="78881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019" tIns="50673" rIns="50673" bIns="50673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800" kern="1200" dirty="0"/>
            <a:t>1986</a:t>
          </a:r>
        </a:p>
      </dsp:txBody>
      <dsp:txXfrm>
        <a:off x="3896135" y="291633"/>
        <a:ext cx="1183220" cy="788813"/>
      </dsp:txXfrm>
    </dsp:sp>
    <dsp:sp modelId="{7691C1D6-9B6E-459C-BEEA-02BFD516859F}">
      <dsp:nvSpPr>
        <dsp:cNvPr id="0" name=""/>
        <dsp:cNvSpPr/>
      </dsp:nvSpPr>
      <dsp:spPr>
        <a:xfrm>
          <a:off x="5276559" y="291633"/>
          <a:ext cx="1972033" cy="78881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019" tIns="50673" rIns="50673" bIns="50673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800" kern="1200" dirty="0"/>
            <a:t>2015</a:t>
          </a:r>
        </a:p>
      </dsp:txBody>
      <dsp:txXfrm>
        <a:off x="5670966" y="291633"/>
        <a:ext cx="1183220" cy="7888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6AE33E-1BB5-4C6E-BDD0-30AA549360F0}">
      <dsp:nvSpPr>
        <dsp:cNvPr id="0" name=""/>
        <dsp:cNvSpPr/>
      </dsp:nvSpPr>
      <dsp:spPr>
        <a:xfrm>
          <a:off x="2122467" y="932733"/>
          <a:ext cx="378928" cy="14145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1008" y="0"/>
              </a:lnTo>
              <a:lnTo>
                <a:pt x="61008" y="1414511"/>
              </a:lnTo>
              <a:lnTo>
                <a:pt x="378928" y="1414511"/>
              </a:lnTo>
            </a:path>
          </a:pathLst>
        </a:custGeom>
        <a:noFill/>
        <a:ln w="25400" cap="flat" cmpd="sng" algn="ctr">
          <a:noFill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C642D0-AFD2-41A6-A0A2-0BC5C127BE6D}">
      <dsp:nvSpPr>
        <dsp:cNvPr id="0" name=""/>
        <dsp:cNvSpPr/>
      </dsp:nvSpPr>
      <dsp:spPr>
        <a:xfrm>
          <a:off x="2122467" y="932733"/>
          <a:ext cx="378928" cy="3969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1008" y="0"/>
              </a:lnTo>
              <a:lnTo>
                <a:pt x="61008" y="396986"/>
              </a:lnTo>
              <a:lnTo>
                <a:pt x="378928" y="396986"/>
              </a:lnTo>
            </a:path>
          </a:pathLst>
        </a:custGeom>
        <a:noFill/>
        <a:ln w="25400" cap="flat" cmpd="sng" algn="ctr">
          <a:solidFill>
            <a:srgbClr val="050A15"/>
          </a:solidFill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F5131B-52B0-4748-A97B-F8EAF5BF7CE1}">
      <dsp:nvSpPr>
        <dsp:cNvPr id="0" name=""/>
        <dsp:cNvSpPr/>
      </dsp:nvSpPr>
      <dsp:spPr>
        <a:xfrm>
          <a:off x="2122467" y="312196"/>
          <a:ext cx="378928" cy="620537"/>
        </a:xfrm>
        <a:custGeom>
          <a:avLst/>
          <a:gdLst/>
          <a:ahLst/>
          <a:cxnLst/>
          <a:rect l="0" t="0" r="0" b="0"/>
          <a:pathLst>
            <a:path>
              <a:moveTo>
                <a:pt x="0" y="620537"/>
              </a:moveTo>
              <a:lnTo>
                <a:pt x="61008" y="620537"/>
              </a:lnTo>
              <a:lnTo>
                <a:pt x="61008" y="0"/>
              </a:lnTo>
              <a:lnTo>
                <a:pt x="378928" y="0"/>
              </a:lnTo>
            </a:path>
          </a:pathLst>
        </a:custGeom>
        <a:noFill/>
        <a:ln w="25400" cap="flat" cmpd="sng" algn="ctr">
          <a:noFill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3C9CF7-2D42-4AC4-99E6-7CC828234F7D}">
      <dsp:nvSpPr>
        <dsp:cNvPr id="0" name=""/>
        <dsp:cNvSpPr/>
      </dsp:nvSpPr>
      <dsp:spPr>
        <a:xfrm rot="5400000">
          <a:off x="511185" y="84197"/>
          <a:ext cx="1611282" cy="1697072"/>
        </a:xfrm>
        <a:prstGeom prst="bent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600" kern="1200" dirty="0"/>
            <a:t> </a:t>
          </a:r>
        </a:p>
      </dsp:txBody>
      <dsp:txXfrm>
        <a:off x="-35236" y="630618"/>
        <a:ext cx="1409872" cy="402820"/>
      </dsp:txXfrm>
    </dsp:sp>
    <dsp:sp modelId="{77E54CC1-EA83-487E-810A-18C0EE9C5E31}">
      <dsp:nvSpPr>
        <dsp:cNvPr id="0" name=""/>
        <dsp:cNvSpPr/>
      </dsp:nvSpPr>
      <dsp:spPr>
        <a:xfrm>
          <a:off x="2501396" y="2134"/>
          <a:ext cx="2321134" cy="6201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600" kern="1200" dirty="0"/>
            <a:t>CD-R</a:t>
          </a:r>
        </a:p>
      </dsp:txBody>
      <dsp:txXfrm>
        <a:off x="2501396" y="2134"/>
        <a:ext cx="2321134" cy="620124"/>
      </dsp:txXfrm>
    </dsp:sp>
    <dsp:sp modelId="{F72E5107-2FB1-4B3A-8AC0-7F679E7E45B5}">
      <dsp:nvSpPr>
        <dsp:cNvPr id="0" name=""/>
        <dsp:cNvSpPr/>
      </dsp:nvSpPr>
      <dsp:spPr>
        <a:xfrm>
          <a:off x="2501396" y="1019658"/>
          <a:ext cx="2321134" cy="6201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600" kern="1200" dirty="0"/>
            <a:t>CD-RW</a:t>
          </a:r>
        </a:p>
      </dsp:txBody>
      <dsp:txXfrm>
        <a:off x="2501396" y="1019658"/>
        <a:ext cx="2321134" cy="620124"/>
      </dsp:txXfrm>
    </dsp:sp>
    <dsp:sp modelId="{85B93725-EF10-4981-BED5-9BD15A6E4C93}">
      <dsp:nvSpPr>
        <dsp:cNvPr id="0" name=""/>
        <dsp:cNvSpPr/>
      </dsp:nvSpPr>
      <dsp:spPr>
        <a:xfrm>
          <a:off x="2501396" y="2037182"/>
          <a:ext cx="2321134" cy="6201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600" kern="1200" dirty="0"/>
            <a:t>CD-ROM</a:t>
          </a:r>
        </a:p>
      </dsp:txBody>
      <dsp:txXfrm>
        <a:off x="2501396" y="2037182"/>
        <a:ext cx="2321134" cy="6201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6AE33E-1BB5-4C6E-BDD0-30AA549360F0}">
      <dsp:nvSpPr>
        <dsp:cNvPr id="0" name=""/>
        <dsp:cNvSpPr/>
      </dsp:nvSpPr>
      <dsp:spPr>
        <a:xfrm>
          <a:off x="2122467" y="932733"/>
          <a:ext cx="378928" cy="14145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1008" y="0"/>
              </a:lnTo>
              <a:lnTo>
                <a:pt x="61008" y="1414511"/>
              </a:lnTo>
              <a:lnTo>
                <a:pt x="378928" y="1414511"/>
              </a:lnTo>
            </a:path>
          </a:pathLst>
        </a:custGeom>
        <a:noFill/>
        <a:ln w="25400" cap="flat" cmpd="sng" algn="ctr">
          <a:noFill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C642D0-AFD2-41A6-A0A2-0BC5C127BE6D}">
      <dsp:nvSpPr>
        <dsp:cNvPr id="0" name=""/>
        <dsp:cNvSpPr/>
      </dsp:nvSpPr>
      <dsp:spPr>
        <a:xfrm>
          <a:off x="2122467" y="932733"/>
          <a:ext cx="378928" cy="3969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1008" y="0"/>
              </a:lnTo>
              <a:lnTo>
                <a:pt x="61008" y="396986"/>
              </a:lnTo>
              <a:lnTo>
                <a:pt x="378928" y="396986"/>
              </a:lnTo>
            </a:path>
          </a:pathLst>
        </a:custGeom>
        <a:noFill/>
        <a:ln w="25400" cap="flat" cmpd="sng" algn="ctr">
          <a:solidFill>
            <a:srgbClr val="050A15"/>
          </a:solidFill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F5131B-52B0-4748-A97B-F8EAF5BF7CE1}">
      <dsp:nvSpPr>
        <dsp:cNvPr id="0" name=""/>
        <dsp:cNvSpPr/>
      </dsp:nvSpPr>
      <dsp:spPr>
        <a:xfrm>
          <a:off x="2122467" y="312196"/>
          <a:ext cx="378928" cy="620537"/>
        </a:xfrm>
        <a:custGeom>
          <a:avLst/>
          <a:gdLst/>
          <a:ahLst/>
          <a:cxnLst/>
          <a:rect l="0" t="0" r="0" b="0"/>
          <a:pathLst>
            <a:path>
              <a:moveTo>
                <a:pt x="0" y="620537"/>
              </a:moveTo>
              <a:lnTo>
                <a:pt x="61008" y="620537"/>
              </a:lnTo>
              <a:lnTo>
                <a:pt x="61008" y="0"/>
              </a:lnTo>
              <a:lnTo>
                <a:pt x="378928" y="0"/>
              </a:lnTo>
            </a:path>
          </a:pathLst>
        </a:custGeom>
        <a:noFill/>
        <a:ln w="25400" cap="flat" cmpd="sng" algn="ctr">
          <a:noFill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3C9CF7-2D42-4AC4-99E6-7CC828234F7D}">
      <dsp:nvSpPr>
        <dsp:cNvPr id="0" name=""/>
        <dsp:cNvSpPr/>
      </dsp:nvSpPr>
      <dsp:spPr>
        <a:xfrm rot="5400000">
          <a:off x="511185" y="84197"/>
          <a:ext cx="1611282" cy="1697072"/>
        </a:xfrm>
        <a:prstGeom prst="bent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600" kern="1200" dirty="0"/>
            <a:t> </a:t>
          </a:r>
        </a:p>
      </dsp:txBody>
      <dsp:txXfrm>
        <a:off x="-35236" y="630618"/>
        <a:ext cx="1409872" cy="402820"/>
      </dsp:txXfrm>
    </dsp:sp>
    <dsp:sp modelId="{77E54CC1-EA83-487E-810A-18C0EE9C5E31}">
      <dsp:nvSpPr>
        <dsp:cNvPr id="0" name=""/>
        <dsp:cNvSpPr/>
      </dsp:nvSpPr>
      <dsp:spPr>
        <a:xfrm>
          <a:off x="2501396" y="2134"/>
          <a:ext cx="2321134" cy="6201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600" kern="1200" dirty="0"/>
            <a:t>DVD-R</a:t>
          </a:r>
        </a:p>
      </dsp:txBody>
      <dsp:txXfrm>
        <a:off x="2501396" y="2134"/>
        <a:ext cx="2321134" cy="620124"/>
      </dsp:txXfrm>
    </dsp:sp>
    <dsp:sp modelId="{F72E5107-2FB1-4B3A-8AC0-7F679E7E45B5}">
      <dsp:nvSpPr>
        <dsp:cNvPr id="0" name=""/>
        <dsp:cNvSpPr/>
      </dsp:nvSpPr>
      <dsp:spPr>
        <a:xfrm>
          <a:off x="2501396" y="1019658"/>
          <a:ext cx="2321134" cy="6201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600" kern="1200" dirty="0"/>
            <a:t>DVD-RW</a:t>
          </a:r>
        </a:p>
      </dsp:txBody>
      <dsp:txXfrm>
        <a:off x="2501396" y="1019658"/>
        <a:ext cx="2321134" cy="620124"/>
      </dsp:txXfrm>
    </dsp:sp>
    <dsp:sp modelId="{85B93725-EF10-4981-BED5-9BD15A6E4C93}">
      <dsp:nvSpPr>
        <dsp:cNvPr id="0" name=""/>
        <dsp:cNvSpPr/>
      </dsp:nvSpPr>
      <dsp:spPr>
        <a:xfrm>
          <a:off x="2501396" y="2037182"/>
          <a:ext cx="2321134" cy="6201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600" kern="1200" dirty="0"/>
            <a:t>DVD-ROM</a:t>
          </a:r>
        </a:p>
      </dsp:txBody>
      <dsp:txXfrm>
        <a:off x="2501396" y="2037182"/>
        <a:ext cx="2321134" cy="62012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325C5F-25E4-43D8-96B3-006848EB7F6B}">
      <dsp:nvSpPr>
        <dsp:cNvPr id="0" name=""/>
        <dsp:cNvSpPr/>
      </dsp:nvSpPr>
      <dsp:spPr>
        <a:xfrm>
          <a:off x="2139" y="126713"/>
          <a:ext cx="2606793" cy="104271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0025" tIns="66675" rIns="66675" bIns="66675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0" kern="1200" dirty="0"/>
            <a:t>1991</a:t>
          </a:r>
          <a:endParaRPr lang="it-IT" sz="5000" kern="1200" dirty="0"/>
        </a:p>
      </dsp:txBody>
      <dsp:txXfrm>
        <a:off x="523498" y="126713"/>
        <a:ext cx="1564076" cy="1042717"/>
      </dsp:txXfrm>
    </dsp:sp>
    <dsp:sp modelId="{259F1C5D-4B74-4281-8952-1BCF6A321164}">
      <dsp:nvSpPr>
        <dsp:cNvPr id="0" name=""/>
        <dsp:cNvSpPr/>
      </dsp:nvSpPr>
      <dsp:spPr>
        <a:xfrm>
          <a:off x="2348253" y="126713"/>
          <a:ext cx="2606793" cy="104271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0025" tIns="66675" rIns="66675" bIns="66675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0" kern="1200" dirty="0"/>
            <a:t>1995</a:t>
          </a:r>
          <a:endParaRPr lang="it-IT" sz="5000" kern="1200" dirty="0"/>
        </a:p>
      </dsp:txBody>
      <dsp:txXfrm>
        <a:off x="2869612" y="126713"/>
        <a:ext cx="1564076" cy="1042717"/>
      </dsp:txXfrm>
    </dsp:sp>
    <dsp:sp modelId="{878A8E44-F6D5-4E86-A28E-DA114FD34893}">
      <dsp:nvSpPr>
        <dsp:cNvPr id="0" name=""/>
        <dsp:cNvSpPr/>
      </dsp:nvSpPr>
      <dsp:spPr>
        <a:xfrm>
          <a:off x="4694367" y="126713"/>
          <a:ext cx="2606793" cy="104271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0025" tIns="66675" rIns="66675" bIns="66675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0" kern="1200" dirty="0"/>
            <a:t>2009</a:t>
          </a:r>
          <a:endParaRPr lang="it-IT" sz="5000" kern="1200" dirty="0"/>
        </a:p>
      </dsp:txBody>
      <dsp:txXfrm>
        <a:off x="5215726" y="126713"/>
        <a:ext cx="1564076" cy="10427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221A1788-7372-4FAC-9AF0-00B54B8D9CBA}" type="datetime1">
              <a:rPr lang="it-IT" smtClean="0"/>
              <a:t>04/05/2018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79429053-DC2A-4342-ADD4-2FD729D91E2C}" type="slidenum">
              <a:rPr lang="it-IT" smtClean="0"/>
              <a:pPr algn="r" rtl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32045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D943A304-85CD-4257-B418-D8F889FE0DBC}" type="datetime1">
              <a:rPr lang="it-IT" smtClean="0"/>
              <a:pPr/>
              <a:t>04/05/2018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it-IT" dirty="0"/>
              <a:t>Fare clic per modificare gli stili del testo dello schema</a:t>
            </a:r>
          </a:p>
          <a:p>
            <a:pPr lvl="1" rtl="0"/>
            <a:r>
              <a:rPr lang="it-IT" dirty="0"/>
              <a:t>Secondo livello</a:t>
            </a:r>
          </a:p>
          <a:p>
            <a:pPr lvl="2" rtl="0"/>
            <a:r>
              <a:rPr lang="it-IT" dirty="0"/>
              <a:t>Terzo livello</a:t>
            </a:r>
          </a:p>
          <a:p>
            <a:pPr lvl="3" rtl="0"/>
            <a:r>
              <a:rPr lang="it-IT" dirty="0"/>
              <a:t>Quarto livello</a:t>
            </a:r>
          </a:p>
          <a:p>
            <a:pPr lvl="4" rtl="0"/>
            <a:r>
              <a:rPr lang="it-IT" dirty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3EBA5BD7-F043-4D1B-AA17-CD412FC534DE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6705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A5BD7-F043-4D1B-AA17-CD412FC534DE}" type="slidenum">
              <a:rPr lang="it-IT" smtClean="0"/>
              <a:pPr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146246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A5BD7-F043-4D1B-AA17-CD412FC534DE}" type="slidenum">
              <a:rPr lang="it-IT" smtClean="0"/>
              <a:pPr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20742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diagonali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4" name="Connettore diritto 13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Connettore diritto 16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Connettore diritto 18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linee inferiori"/>
          <p:cNvGrpSpPr/>
          <p:nvPr/>
        </p:nvGrpSpPr>
        <p:grpSpPr>
          <a:xfrm>
            <a:off x="-8916" y="6057149"/>
            <a:ext cx="5498726" cy="820207"/>
            <a:chOff x="-6689" y="4553748"/>
            <a:chExt cx="4125119" cy="615155"/>
          </a:xfrm>
        </p:grpSpPr>
        <p:sp>
          <p:nvSpPr>
            <p:cNvPr id="9" name="Figura a mano libera 8"/>
            <p:cNvSpPr/>
            <p:nvPr/>
          </p:nvSpPr>
          <p:spPr>
            <a:xfrm rot="16200000">
              <a:off x="1754302" y="2802395"/>
              <a:ext cx="612775" cy="411548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4115481 h 4115481"/>
                <a:gd name="connsiteX1" fmla="*/ 612775 w 612775"/>
                <a:gd name="connsiteY1" fmla="*/ 3180443 h 4115481"/>
                <a:gd name="connsiteX2" fmla="*/ 612775 w 612775"/>
                <a:gd name="connsiteY2" fmla="*/ 0 h 411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4115481">
                  <a:moveTo>
                    <a:pt x="0" y="4115481"/>
                  </a:moveTo>
                  <a:lnTo>
                    <a:pt x="612775" y="3180443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it-IT" dirty="0"/>
            </a:p>
          </p:txBody>
        </p:sp>
        <p:sp>
          <p:nvSpPr>
            <p:cNvPr id="10" name="Figura a mano libera 9"/>
            <p:cNvSpPr/>
            <p:nvPr/>
          </p:nvSpPr>
          <p:spPr>
            <a:xfrm rot="16200000">
              <a:off x="1604659" y="3152814"/>
              <a:ext cx="410751" cy="3621427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  <a:gd name="connsiteX0" fmla="*/ 0 w 410751"/>
                <a:gd name="connsiteY0" fmla="*/ 3614170 h 3614170"/>
                <a:gd name="connsiteX1" fmla="*/ 410751 w 410751"/>
                <a:gd name="connsiteY1" fmla="*/ 2990994 h 3614170"/>
                <a:gd name="connsiteX2" fmla="*/ 405947 w 410751"/>
                <a:gd name="connsiteY2" fmla="*/ 0 h 3614170"/>
                <a:gd name="connsiteX0" fmla="*/ 0 w 410751"/>
                <a:gd name="connsiteY0" fmla="*/ 3621427 h 3621427"/>
                <a:gd name="connsiteX1" fmla="*/ 410751 w 410751"/>
                <a:gd name="connsiteY1" fmla="*/ 2998251 h 3621427"/>
                <a:gd name="connsiteX2" fmla="*/ 405947 w 410751"/>
                <a:gd name="connsiteY2" fmla="*/ 0 h 362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621427">
                  <a:moveTo>
                    <a:pt x="0" y="3621427"/>
                  </a:moveTo>
                  <a:lnTo>
                    <a:pt x="410751" y="2998251"/>
                  </a:lnTo>
                  <a:cubicBezTo>
                    <a:pt x="410359" y="2065358"/>
                    <a:pt x="406339" y="932893"/>
                    <a:pt x="405947" y="0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it-IT" dirty="0"/>
            </a:p>
          </p:txBody>
        </p:sp>
        <p:sp>
          <p:nvSpPr>
            <p:cNvPr id="11" name="Figura a mano libera 10"/>
            <p:cNvSpPr/>
            <p:nvPr/>
          </p:nvSpPr>
          <p:spPr>
            <a:xfrm rot="16200000">
              <a:off x="1462308" y="3453376"/>
              <a:ext cx="241768" cy="31797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  <a:gd name="connsiteX0" fmla="*/ 0 w 241768"/>
                <a:gd name="connsiteY0" fmla="*/ 3179761 h 3179761"/>
                <a:gd name="connsiteX1" fmla="*/ 238919 w 241768"/>
                <a:gd name="connsiteY1" fmla="*/ 2819370 h 3179761"/>
                <a:gd name="connsiteX2" fmla="*/ 241754 w 241768"/>
                <a:gd name="connsiteY2" fmla="*/ 0 h 317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768" h="3179761">
                  <a:moveTo>
                    <a:pt x="0" y="3179761"/>
                  </a:moveTo>
                  <a:lnTo>
                    <a:pt x="238919" y="2819370"/>
                  </a:lnTo>
                  <a:cubicBezTo>
                    <a:pt x="238654" y="1947313"/>
                    <a:pt x="242019" y="872057"/>
                    <a:pt x="241754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it-IT" dirty="0"/>
            </a:p>
          </p:txBody>
        </p:sp>
      </p:grp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625176" y="584200"/>
            <a:ext cx="8735325" cy="2000251"/>
          </a:xfrm>
        </p:spPr>
        <p:txBody>
          <a:bodyPr rtlCol="0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625176" y="2616200"/>
            <a:ext cx="8735325" cy="1752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it-IT"/>
              <a:t>Fare clic per modificare lo stile del sottotitolo dello schema</a:t>
            </a:r>
            <a:endParaRPr lang="it-IT" dirty="0"/>
          </a:p>
        </p:txBody>
      </p:sp>
      <p:sp>
        <p:nvSpPr>
          <p:cNvPr id="22" name="Segnaposto data 2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889EF9B-A500-41B6-8F1C-893813E9A898}" type="datetime1">
              <a:rPr lang="it-IT" smtClean="0"/>
              <a:pPr/>
              <a:t>04/05/2018</a:t>
            </a:fld>
            <a:endParaRPr lang="it-IT" dirty="0"/>
          </a:p>
        </p:txBody>
      </p:sp>
      <p:sp>
        <p:nvSpPr>
          <p:cNvPr id="23" name="Segnaposto piè di pagina 2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dirty="0"/>
          </a:p>
        </p:txBody>
      </p:sp>
      <p:sp>
        <p:nvSpPr>
          <p:cNvPr id="24" name="Segnaposto numero diapositiva 2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67494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it-IT"/>
              <a:t>Modifica gli stili del testo dello schema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E724BBD-5BEA-4971-A6C4-42E94AF7CB5F}" type="datetime1">
              <a:rPr lang="it-IT" smtClean="0"/>
              <a:pPr/>
              <a:t>04/05/2018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71592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36898" y="584200"/>
            <a:ext cx="2742486" cy="5588000"/>
          </a:xfrm>
        </p:spPr>
        <p:txBody>
          <a:bodyPr vert="eaVert" rtlCol="0"/>
          <a:lstStyle/>
          <a:p>
            <a:pPr rtl="0"/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218882" y="584200"/>
            <a:ext cx="7414869" cy="5588000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it-IT"/>
              <a:t>Modifica gli stili del testo dello schema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F1B2188-7D8C-43C8-B29F-60D01DE77B72}" type="datetime1">
              <a:rPr lang="it-IT" smtClean="0"/>
              <a:pPr/>
              <a:t>04/05/2018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46681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it-IT"/>
              <a:t>Modifica gli stili del testo dello schema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81DC961-63CE-49AB-921E-1CE3DDEFC80A}" type="datetime1">
              <a:rPr lang="it-IT" smtClean="0"/>
              <a:pPr/>
              <a:t>04/05/2018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>
              <a:defRPr/>
            </a:lvl1pPr>
          </a:lstStyle>
          <a:p>
            <a:fld id="{C014DD1E-5D91-48A3-AD6D-45FBA980D106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60106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diagonali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2" name="Connettore diritto 11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Connettore diritto 12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Connettore diritto 13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25177" y="2209801"/>
            <a:ext cx="8938472" cy="2764335"/>
          </a:xfrm>
        </p:spPr>
        <p:txBody>
          <a:bodyPr rtlCol="0" anchor="b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625176" y="4951266"/>
            <a:ext cx="7069519" cy="1220933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6066F5F-3C86-4285-A86F-35EFBBDD7800}" type="datetime1">
              <a:rPr lang="it-IT" smtClean="0"/>
              <a:pPr/>
              <a:t>04/05/2018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66222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218883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it-IT"/>
              <a:t>Modifica gli stili del testo dello schema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500707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it-IT"/>
              <a:t>Modifica gli stili del testo dello schema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  <a:endParaRPr lang="it-IT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B9BE34E-14EC-4041-A597-EE22FC16794F}" type="datetime1">
              <a:rPr lang="it-IT" smtClean="0"/>
              <a:pPr/>
              <a:t>04/05/2018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64048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218883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218883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it-IT"/>
              <a:t>Modifica gli stili del testo dello schema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496644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500707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 baseline="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it-IT"/>
              <a:t>Modifica gli stili del testo dello schema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  <a:endParaRPr lang="it-IT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D6FAD192-1BF7-4994-9CBA-74265F19F4C1}" type="datetime1">
              <a:rPr lang="it-IT" smtClean="0"/>
              <a:pPr/>
              <a:t>04/05/2018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9045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476DD40-7EBA-46D0-A855-62759524AC7A}" type="datetime1">
              <a:rPr lang="it-IT" smtClean="0"/>
              <a:pPr/>
              <a:t>04/05/2018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81669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62E4D95-88E1-4556-89BE-EC650C1D14A8}" type="datetime1">
              <a:rPr lang="it-IT" smtClean="0"/>
              <a:pPr/>
              <a:t>04/05/2018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8113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it-IT"/>
              <a:t>Modifica gli stili del testo dello schema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84971" y="584200"/>
            <a:ext cx="6094413" cy="558800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it-IT"/>
              <a:t>Modifica gli stili del testo dello schema</a:t>
            </a:r>
          </a:p>
          <a:p>
            <a:pPr lvl="1" rtl="0"/>
            <a:r>
              <a:rPr lang="it-IT"/>
              <a:t>Secondo livello</a:t>
            </a:r>
          </a:p>
          <a:p>
            <a:pPr lvl="2" rtl="0"/>
            <a:r>
              <a:rPr lang="it-IT"/>
              <a:t>Terzo livello</a:t>
            </a:r>
          </a:p>
          <a:p>
            <a:pPr lvl="3" rtl="0"/>
            <a:r>
              <a:rPr lang="it-IT"/>
              <a:t>Quarto livello</a:t>
            </a:r>
          </a:p>
          <a:p>
            <a:pPr lvl="4" rtl="0"/>
            <a:r>
              <a:rPr lang="it-IT"/>
              <a:t>Quinto livello</a:t>
            </a:r>
            <a:endParaRPr lang="it-IT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1F9867D3-FC26-40B1-8BB9-B19FF8D6CD45}" type="datetime1">
              <a:rPr lang="it-IT" smtClean="0"/>
              <a:pPr/>
              <a:t>04/05/2018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77796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it-IT"/>
              <a:t>Modifica gli stili del testo dello schema</a:t>
            </a:r>
          </a:p>
        </p:txBody>
      </p:sp>
      <p:sp>
        <p:nvSpPr>
          <p:cNvPr id="3" name="Segnaposto immagine 2" descr="Segnaposto vuoto per aggiungere un'immagine. Fare clic sul segnaposto e selezionare l'immagine che si vuole aggiungere."/>
          <p:cNvSpPr>
            <a:spLocks noGrp="1"/>
          </p:cNvSpPr>
          <p:nvPr>
            <p:ph type="pic" idx="1"/>
          </p:nvPr>
        </p:nvSpPr>
        <p:spPr>
          <a:xfrm>
            <a:off x="5484971" y="584200"/>
            <a:ext cx="6094413" cy="5588000"/>
          </a:xfrm>
          <a:ln w="12700">
            <a:solidFill>
              <a:schemeClr val="bg1">
                <a:lumMod val="75000"/>
                <a:lumOff val="25000"/>
              </a:schemeClr>
            </a:solidFill>
            <a:miter lim="800000"/>
          </a:ln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it-IT"/>
              <a:t>Fare clic sull'icona per inserire un'immagine</a:t>
            </a:r>
            <a:endParaRPr lang="it-IT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B0EE21F-92EE-4289-AFFB-9252D957F459}" type="datetime1">
              <a:rPr lang="it-IT" smtClean="0"/>
              <a:pPr/>
              <a:t>04/05/2018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2093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100000"/>
                <a:shade val="0"/>
                <a:satMod val="100000"/>
              </a:schemeClr>
            </a:gs>
            <a:gs pos="85000">
              <a:schemeClr val="bg2">
                <a:tint val="100000"/>
                <a:shade val="30000"/>
                <a:satMod val="100000"/>
              </a:schemeClr>
            </a:gs>
            <a:gs pos="100000">
              <a:schemeClr val="bg2">
                <a:shade val="60000"/>
                <a:satMod val="10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linee a sinistra"/>
          <p:cNvGrpSpPr/>
          <p:nvPr/>
        </p:nvGrpSpPr>
        <p:grpSpPr>
          <a:xfrm>
            <a:off x="-15870" y="-3174"/>
            <a:ext cx="819993" cy="5229225"/>
            <a:chOff x="-11906" y="-2381"/>
            <a:chExt cx="615155" cy="3921919"/>
          </a:xfrm>
        </p:grpSpPr>
        <p:sp>
          <p:nvSpPr>
            <p:cNvPr id="10" name="Figura a mano libera 9"/>
            <p:cNvSpPr/>
            <p:nvPr/>
          </p:nvSpPr>
          <p:spPr>
            <a:xfrm>
              <a:off x="-9526" y="0"/>
              <a:ext cx="612775" cy="3919538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3919538">
                  <a:moveTo>
                    <a:pt x="0" y="3919538"/>
                  </a:moveTo>
                  <a:lnTo>
                    <a:pt x="612775" y="2984500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it-IT" dirty="0"/>
            </a:p>
          </p:txBody>
        </p:sp>
        <p:sp>
          <p:nvSpPr>
            <p:cNvPr id="11" name="Figura a mano libera 10"/>
            <p:cNvSpPr/>
            <p:nvPr/>
          </p:nvSpPr>
          <p:spPr>
            <a:xfrm>
              <a:off x="-11906" y="0"/>
              <a:ext cx="410751" cy="3421856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421856">
                  <a:moveTo>
                    <a:pt x="0" y="3421856"/>
                  </a:moveTo>
                  <a:lnTo>
                    <a:pt x="410751" y="2798680"/>
                  </a:lnTo>
                  <a:lnTo>
                    <a:pt x="409575" y="0"/>
                  </a:ln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it-IT" dirty="0"/>
            </a:p>
          </p:txBody>
        </p:sp>
        <p:sp>
          <p:nvSpPr>
            <p:cNvPr id="14" name="Figura a mano libera 13"/>
            <p:cNvSpPr/>
            <p:nvPr/>
          </p:nvSpPr>
          <p:spPr>
            <a:xfrm>
              <a:off x="-7144" y="-2381"/>
              <a:ext cx="238919" cy="29765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19" h="2976561">
                  <a:moveTo>
                    <a:pt x="0" y="2976561"/>
                  </a:moveTo>
                  <a:lnTo>
                    <a:pt x="238919" y="2616170"/>
                  </a:lnTo>
                  <a:cubicBezTo>
                    <a:pt x="238654" y="1744113"/>
                    <a:pt x="238390" y="872057"/>
                    <a:pt x="238125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it-IT" dirty="0"/>
            </a:p>
          </p:txBody>
        </p:sp>
      </p:grpSp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1223963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218883" y="1701797"/>
            <a:ext cx="10360501" cy="4462272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it-IT" dirty="0"/>
              <a:t>Fare clic per modificare gli stili del testo dello schema</a:t>
            </a:r>
          </a:p>
          <a:p>
            <a:pPr lvl="1" rtl="0"/>
            <a:r>
              <a:rPr lang="it-IT" dirty="0"/>
              <a:t>Secondo livello</a:t>
            </a:r>
          </a:p>
          <a:p>
            <a:pPr lvl="2" rtl="0"/>
            <a:r>
              <a:rPr lang="it-IT" dirty="0"/>
              <a:t>Terzo livello</a:t>
            </a:r>
          </a:p>
          <a:p>
            <a:pPr lvl="3" rtl="0"/>
            <a:r>
              <a:rPr lang="it-IT" dirty="0"/>
              <a:t>Quarto livello</a:t>
            </a:r>
          </a:p>
          <a:p>
            <a:pPr lvl="4" rtl="0"/>
            <a:r>
              <a:rPr lang="it-IT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1218882" y="6356352"/>
            <a:ext cx="2234618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56645-DD8C-4009-9A84-A4AD56EB55A9}" type="datetime1">
              <a:rPr lang="it-IT" smtClean="0"/>
              <a:pPr/>
              <a:t>04/05/2018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453501" y="6356352"/>
            <a:ext cx="5281824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563649" y="6356352"/>
            <a:ext cx="101573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4DD1E-5D91-48A3-AD6D-45FBA980D106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111641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21898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10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8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73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48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22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43797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272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6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7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10" Type="http://schemas.openxmlformats.org/officeDocument/2006/relationships/image" Target="../media/image5.pn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it-IT" dirty="0"/>
              <a:t>Storage </a:t>
            </a:r>
            <a:r>
              <a:rPr lang="it-IT" dirty="0" err="1"/>
              <a:t>solutions</a:t>
            </a:r>
            <a:endParaRPr lang="it-IT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>
          <a:xfrm>
            <a:off x="1625600" y="2616200"/>
            <a:ext cx="9626826" cy="1752600"/>
          </a:xfrm>
        </p:spPr>
        <p:txBody>
          <a:bodyPr vert="horz" lIns="121899" tIns="60949" rIns="121899" bIns="60949" rtlCol="0" anchor="t">
            <a:normAutofit/>
          </a:bodyPr>
          <a:lstStyle/>
          <a:p>
            <a:r>
              <a:rPr lang="it-IT" dirty="0" err="1"/>
              <a:t>Tips</a:t>
            </a:r>
            <a:r>
              <a:rPr lang="it-IT" dirty="0"/>
              <a:t> </a:t>
            </a:r>
            <a:r>
              <a:rPr lang="it-IT" dirty="0">
                <a:solidFill>
                  <a:srgbClr val="009999"/>
                </a:solidFill>
              </a:rPr>
              <a:t>to </a:t>
            </a:r>
            <a:r>
              <a:rPr lang="it-IT" dirty="0" err="1">
                <a:solidFill>
                  <a:srgbClr val="009999"/>
                </a:solidFill>
              </a:rPr>
              <a:t>find</a:t>
            </a:r>
            <a:r>
              <a:rPr lang="it-IT" dirty="0">
                <a:solidFill>
                  <a:srgbClr val="009999"/>
                </a:solidFill>
              </a:rPr>
              <a:t> the best way to </a:t>
            </a:r>
            <a:r>
              <a:rPr lang="it-IT" dirty="0" err="1">
                <a:solidFill>
                  <a:srgbClr val="009999"/>
                </a:solidFill>
              </a:rPr>
              <a:t>manage</a:t>
            </a:r>
            <a:r>
              <a:rPr lang="it-IT" dirty="0">
                <a:solidFill>
                  <a:srgbClr val="009999"/>
                </a:solidFill>
              </a:rPr>
              <a:t> </a:t>
            </a:r>
            <a:r>
              <a:rPr lang="it-IT" dirty="0" err="1">
                <a:solidFill>
                  <a:srgbClr val="009999"/>
                </a:solidFill>
              </a:rPr>
              <a:t>your</a:t>
            </a:r>
            <a:r>
              <a:rPr lang="it-IT" dirty="0">
                <a:solidFill>
                  <a:srgbClr val="009999"/>
                </a:solidFill>
              </a:rPr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133229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Flash </a:t>
            </a:r>
            <a:r>
              <a:rPr lang="it-IT" dirty="0" err="1"/>
              <a:t>memories</a:t>
            </a:r>
            <a:endParaRPr lang="it-IT" dirty="0"/>
          </a:p>
        </p:txBody>
      </p:sp>
      <p:grpSp>
        <p:nvGrpSpPr>
          <p:cNvPr id="5" name="Gruppo 4"/>
          <p:cNvGrpSpPr/>
          <p:nvPr/>
        </p:nvGrpSpPr>
        <p:grpSpPr>
          <a:xfrm>
            <a:off x="7418042" y="1095375"/>
            <a:ext cx="3675694" cy="3895725"/>
            <a:chOff x="7418042" y="1095375"/>
            <a:chExt cx="3675694" cy="3895725"/>
          </a:xfrm>
        </p:grpSpPr>
        <p:pic>
          <p:nvPicPr>
            <p:cNvPr id="4" name="Picture 4" descr="SD_Card_16GB.png">
              <a:extLst>
                <a:ext uri="{FF2B5EF4-FFF2-40B4-BE49-F238E27FC236}">
                  <a16:creationId xmlns:a16="http://schemas.microsoft.com/office/drawing/2014/main" id="{5A8CDBC1-C1C8-41A8-8839-6E92CA535E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18042" y="1095375"/>
              <a:ext cx="2742486" cy="2743200"/>
            </a:xfrm>
            <a:prstGeom prst="rect">
              <a:avLst/>
            </a:prstGeom>
          </p:spPr>
        </p:pic>
        <p:pic>
          <p:nvPicPr>
            <p:cNvPr id="6" name="Picture 6" descr="UltraFlair_Right_retina.png.thumb.319.319.png">
              <a:extLst>
                <a:ext uri="{FF2B5EF4-FFF2-40B4-BE49-F238E27FC236}">
                  <a16:creationId xmlns:a16="http://schemas.microsoft.com/office/drawing/2014/main" id="{C13A540E-61DA-43E4-8263-C34BB5A5A8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51250" y="2247900"/>
              <a:ext cx="2742486" cy="2743200"/>
            </a:xfrm>
            <a:prstGeom prst="rect">
              <a:avLst/>
            </a:prstGeom>
          </p:spPr>
        </p:pic>
      </p:grpSp>
      <p:sp>
        <p:nvSpPr>
          <p:cNvPr id="9" name="CasellaDiTesto 11">
            <a:extLst>
              <a:ext uri="{FF2B5EF4-FFF2-40B4-BE49-F238E27FC236}">
                <a16:creationId xmlns:a16="http://schemas.microsoft.com/office/drawing/2014/main" id="{69ED06C1-7438-436C-821D-FEF87D66C8E5}"/>
              </a:ext>
            </a:extLst>
          </p:cNvPr>
          <p:cNvSpPr txBox="1"/>
          <p:nvPr/>
        </p:nvSpPr>
        <p:spPr>
          <a:xfrm>
            <a:off x="1222075" y="2415396"/>
            <a:ext cx="6963761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Tx/>
              <a:buChar char="-"/>
            </a:pPr>
            <a:r>
              <a:rPr lang="it-IT" sz="2800" dirty="0" err="1"/>
              <a:t>Introduced</a:t>
            </a:r>
            <a:r>
              <a:rPr lang="it-IT" sz="2800" dirty="0"/>
              <a:t> by Toshiba in 1989</a:t>
            </a:r>
          </a:p>
          <a:p>
            <a:pPr marL="457200" indent="-457200">
              <a:buFontTx/>
              <a:buChar char="-"/>
            </a:pPr>
            <a:r>
              <a:rPr lang="it-IT" sz="2800" dirty="0"/>
              <a:t>Solid-State -&gt; No </a:t>
            </a:r>
            <a:r>
              <a:rPr lang="it-IT" sz="2800" dirty="0" err="1"/>
              <a:t>moving</a:t>
            </a:r>
            <a:r>
              <a:rPr lang="it-IT" sz="2800" dirty="0"/>
              <a:t> </a:t>
            </a:r>
            <a:r>
              <a:rPr lang="it-IT" sz="2800" dirty="0" err="1"/>
              <a:t>parts</a:t>
            </a:r>
            <a:endParaRPr lang="it-IT" sz="2800" dirty="0"/>
          </a:p>
          <a:p>
            <a:pPr marL="457200" indent="-457200">
              <a:buFontTx/>
              <a:buChar char="-"/>
            </a:pPr>
            <a:r>
              <a:rPr lang="it-IT" sz="2800" dirty="0"/>
              <a:t>NAND </a:t>
            </a:r>
            <a:r>
              <a:rPr lang="it-IT" sz="2800" dirty="0" err="1" smtClean="0"/>
              <a:t>circuits</a:t>
            </a:r>
            <a:endParaRPr lang="it-IT" sz="2800" dirty="0" smtClean="0"/>
          </a:p>
          <a:p>
            <a:pPr marL="457200" indent="-457200">
              <a:buFontTx/>
              <a:buChar char="-"/>
            </a:pPr>
            <a:r>
              <a:rPr lang="it-IT" sz="2800" dirty="0" smtClean="0"/>
              <a:t>Ideal </a:t>
            </a:r>
            <a:r>
              <a:rPr lang="it-IT" sz="2800" dirty="0" err="1" smtClean="0"/>
              <a:t>read</a:t>
            </a:r>
            <a:r>
              <a:rPr lang="it-IT" sz="2800" dirty="0" smtClean="0"/>
              <a:t> </a:t>
            </a:r>
            <a:r>
              <a:rPr lang="it-IT" sz="2800" dirty="0" err="1" smtClean="0"/>
              <a:t>speed</a:t>
            </a:r>
            <a:r>
              <a:rPr lang="it-IT" sz="2800" dirty="0" smtClean="0"/>
              <a:t> 7.2 </a:t>
            </a:r>
            <a:r>
              <a:rPr lang="it-IT" sz="2800" dirty="0" err="1" smtClean="0"/>
              <a:t>Gb</a:t>
            </a:r>
            <a:r>
              <a:rPr lang="it-IT" sz="2800" dirty="0" smtClean="0"/>
              <a:t>/s</a:t>
            </a:r>
            <a:endParaRPr lang="it-IT" sz="2800" dirty="0"/>
          </a:p>
        </p:txBody>
      </p:sp>
      <p:grpSp>
        <p:nvGrpSpPr>
          <p:cNvPr id="3" name="Gruppo 2"/>
          <p:cNvGrpSpPr/>
          <p:nvPr/>
        </p:nvGrpSpPr>
        <p:grpSpPr>
          <a:xfrm>
            <a:off x="618585" y="381139"/>
            <a:ext cx="10951655" cy="6095723"/>
            <a:chOff x="618585" y="381139"/>
            <a:chExt cx="10951655" cy="6095723"/>
          </a:xfrm>
        </p:grpSpPr>
        <p:sp>
          <p:nvSpPr>
            <p:cNvPr id="8" name="Rettangolo 7"/>
            <p:cNvSpPr/>
            <p:nvPr/>
          </p:nvSpPr>
          <p:spPr>
            <a:xfrm>
              <a:off x="618585" y="381139"/>
              <a:ext cx="10951655" cy="6095723"/>
            </a:xfrm>
            <a:prstGeom prst="rect">
              <a:avLst/>
            </a:prstGeom>
            <a:solidFill>
              <a:srgbClr val="4B4B4B">
                <a:alpha val="97647"/>
              </a:srgbClr>
            </a:solidFill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 dirty="0"/>
            </a:p>
          </p:txBody>
        </p:sp>
        <p:sp>
          <p:nvSpPr>
            <p:cNvPr id="10" name="CasellaDiTesto 9"/>
            <p:cNvSpPr txBox="1"/>
            <p:nvPr/>
          </p:nvSpPr>
          <p:spPr>
            <a:xfrm>
              <a:off x="4972630" y="1135708"/>
              <a:ext cx="2243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800" dirty="0" err="1" smtClean="0"/>
                <a:t>Pros</a:t>
              </a:r>
              <a:r>
                <a:rPr lang="it-IT" sz="2800" dirty="0" smtClean="0"/>
                <a:t> and </a:t>
              </a:r>
              <a:r>
                <a:rPr lang="it-IT" sz="2800" dirty="0" err="1" smtClean="0"/>
                <a:t>Cons</a:t>
              </a:r>
              <a:endParaRPr lang="it-IT" sz="2800" dirty="0"/>
            </a:p>
          </p:txBody>
        </p:sp>
        <p:pic>
          <p:nvPicPr>
            <p:cNvPr id="11" name="Segnaposto contenuto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23081" y="1883792"/>
              <a:ext cx="732408" cy="732408"/>
            </a:xfrm>
            <a:prstGeom prst="rect">
              <a:avLst/>
            </a:prstGeom>
          </p:spPr>
        </p:pic>
        <p:pic>
          <p:nvPicPr>
            <p:cNvPr id="12" name="Segnaposto contenuto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2084" y="1883792"/>
              <a:ext cx="719329" cy="732408"/>
            </a:xfrm>
            <a:prstGeom prst="rect">
              <a:avLst/>
            </a:prstGeom>
          </p:spPr>
        </p:pic>
        <p:sp>
          <p:nvSpPr>
            <p:cNvPr id="13" name="CasellaDiTesto 5">
              <a:extLst>
                <a:ext uri="{FF2B5EF4-FFF2-40B4-BE49-F238E27FC236}">
                  <a16:creationId xmlns:a16="http://schemas.microsoft.com/office/drawing/2014/main" id="{F17D858F-BC5F-46FB-BF05-4D5C079A9CC2}"/>
                </a:ext>
              </a:extLst>
            </p:cNvPr>
            <p:cNvSpPr txBox="1"/>
            <p:nvPr/>
          </p:nvSpPr>
          <p:spPr>
            <a:xfrm>
              <a:off x="1222075" y="2717320"/>
              <a:ext cx="5078677" cy="224676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457200" indent="-457200">
                <a:buFontTx/>
                <a:buChar char="-"/>
              </a:pPr>
              <a:r>
                <a:rPr lang="it-IT" sz="2800" dirty="0" err="1"/>
                <a:t>Capacity</a:t>
              </a:r>
              <a:endParaRPr lang="it-IT" sz="2800" dirty="0"/>
            </a:p>
            <a:p>
              <a:pPr marL="457200" indent="-457200">
                <a:buFontTx/>
                <a:buChar char="-"/>
              </a:pPr>
              <a:r>
                <a:rPr lang="it-IT" sz="2800" dirty="0"/>
                <a:t>Speed</a:t>
              </a:r>
            </a:p>
            <a:p>
              <a:pPr marL="457200" indent="-457200">
                <a:buFontTx/>
                <a:buChar char="-"/>
              </a:pPr>
              <a:endParaRPr lang="it-IT" sz="2800" dirty="0"/>
            </a:p>
            <a:p>
              <a:pPr marL="457200" indent="-457200">
                <a:buFontTx/>
                <a:buChar char="-"/>
              </a:pPr>
              <a:endParaRPr lang="it-IT" sz="2800" dirty="0"/>
            </a:p>
            <a:p>
              <a:endParaRPr lang="it-IT" sz="2800" dirty="0"/>
            </a:p>
          </p:txBody>
        </p:sp>
        <p:sp>
          <p:nvSpPr>
            <p:cNvPr id="14" name="CasellaDiTesto 6">
              <a:extLst>
                <a:ext uri="{FF2B5EF4-FFF2-40B4-BE49-F238E27FC236}">
                  <a16:creationId xmlns:a16="http://schemas.microsoft.com/office/drawing/2014/main" id="{D7F70D1B-9337-4AEB-8A3E-D5115C95A8D6}"/>
                </a:ext>
              </a:extLst>
            </p:cNvPr>
            <p:cNvSpPr txBox="1"/>
            <p:nvPr/>
          </p:nvSpPr>
          <p:spPr>
            <a:xfrm>
              <a:off x="6134502" y="2755664"/>
              <a:ext cx="5078677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457200" indent="-457200">
                <a:buFontTx/>
                <a:buChar char="-"/>
              </a:pPr>
              <a:r>
                <a:rPr lang="it-IT" sz="2800" dirty="0" err="1"/>
                <a:t>May</a:t>
              </a:r>
              <a:r>
                <a:rPr lang="it-IT" sz="2800" dirty="0"/>
                <a:t> </a:t>
              </a:r>
              <a:r>
                <a:rPr lang="it-IT" sz="2800" dirty="0" err="1"/>
                <a:t>forget</a:t>
              </a:r>
              <a:r>
                <a:rPr lang="it-IT" sz="2800" dirty="0"/>
                <a:t> data over the </a:t>
              </a:r>
              <a:r>
                <a:rPr lang="it-IT" sz="2800" dirty="0" err="1"/>
                <a:t>years</a:t>
              </a:r>
            </a:p>
            <a:p>
              <a:pPr marL="457200" indent="-457200">
                <a:buFontTx/>
                <a:buChar char="-"/>
              </a:pPr>
              <a:r>
                <a:rPr lang="it-IT" sz="2800" dirty="0" err="1"/>
                <a:t>Suffers</a:t>
              </a:r>
              <a:r>
                <a:rPr lang="it-IT" sz="2800" dirty="0"/>
                <a:t> </a:t>
              </a:r>
              <a:r>
                <a:rPr lang="it-IT" sz="2800" dirty="0" err="1"/>
                <a:t>extreme</a:t>
              </a:r>
              <a:r>
                <a:rPr lang="it-IT" sz="2800" dirty="0"/>
                <a:t> </a:t>
              </a:r>
              <a:r>
                <a:rPr lang="it-IT" sz="2800" dirty="0" err="1"/>
                <a:t>temperatures</a:t>
              </a:r>
              <a:endParaRPr lang="it-IT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4151192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Flash </a:t>
            </a:r>
            <a:r>
              <a:rPr lang="it-IT" dirty="0" err="1"/>
              <a:t>memories</a:t>
            </a:r>
            <a:endParaRPr lang="it-IT" dirty="0"/>
          </a:p>
        </p:txBody>
      </p:sp>
      <p:pic>
        <p:nvPicPr>
          <p:cNvPr id="4" name="Segnaposto contenuto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3841" y="1883792"/>
            <a:ext cx="732408" cy="732408"/>
          </a:xfrm>
          <a:prstGeom prst="rect">
            <a:avLst/>
          </a:prstGeom>
        </p:spPr>
      </p:pic>
      <p:pic>
        <p:nvPicPr>
          <p:cNvPr id="5" name="Segnaposto contenuto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084" y="1883792"/>
            <a:ext cx="719329" cy="732408"/>
          </a:xfrm>
          <a:prstGeom prst="rect">
            <a:avLst/>
          </a:prstGeom>
        </p:spPr>
      </p:pic>
      <p:sp>
        <p:nvSpPr>
          <p:cNvPr id="3" name="CasellaDiTesto 5">
            <a:extLst>
              <a:ext uri="{FF2B5EF4-FFF2-40B4-BE49-F238E27FC236}">
                <a16:creationId xmlns:a16="http://schemas.microsoft.com/office/drawing/2014/main" id="{F17D858F-BC5F-46FB-BF05-4D5C079A9CC2}"/>
              </a:ext>
            </a:extLst>
          </p:cNvPr>
          <p:cNvSpPr txBox="1"/>
          <p:nvPr/>
        </p:nvSpPr>
        <p:spPr>
          <a:xfrm>
            <a:off x="1222075" y="2717320"/>
            <a:ext cx="5078677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Tx/>
              <a:buChar char="-"/>
            </a:pPr>
            <a:r>
              <a:rPr lang="it-IT" sz="2800" dirty="0" err="1"/>
              <a:t>Capacity</a:t>
            </a:r>
            <a:endParaRPr lang="it-IT" sz="2800" dirty="0"/>
          </a:p>
          <a:p>
            <a:pPr marL="457200" indent="-457200">
              <a:buFontTx/>
              <a:buChar char="-"/>
            </a:pPr>
            <a:r>
              <a:rPr lang="it-IT" sz="2800" dirty="0"/>
              <a:t>Speed</a:t>
            </a:r>
          </a:p>
          <a:p>
            <a:pPr marL="457200" indent="-457200">
              <a:buFontTx/>
              <a:buChar char="-"/>
            </a:pPr>
            <a:endParaRPr lang="it-IT" sz="2800" dirty="0"/>
          </a:p>
          <a:p>
            <a:pPr marL="457200" indent="-457200">
              <a:buFontTx/>
              <a:buChar char="-"/>
            </a:pPr>
            <a:endParaRPr lang="it-IT" sz="2800" dirty="0"/>
          </a:p>
          <a:p>
            <a:endParaRPr lang="it-IT" sz="2800" dirty="0"/>
          </a:p>
        </p:txBody>
      </p:sp>
      <p:sp>
        <p:nvSpPr>
          <p:cNvPr id="14" name="CasellaDiTesto 6">
            <a:extLst>
              <a:ext uri="{FF2B5EF4-FFF2-40B4-BE49-F238E27FC236}">
                <a16:creationId xmlns:a16="http://schemas.microsoft.com/office/drawing/2014/main" id="{D7F70D1B-9337-4AEB-8A3E-D5115C95A8D6}"/>
              </a:ext>
            </a:extLst>
          </p:cNvPr>
          <p:cNvSpPr txBox="1"/>
          <p:nvPr/>
        </p:nvSpPr>
        <p:spPr>
          <a:xfrm>
            <a:off x="6505122" y="2882531"/>
            <a:ext cx="5078677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Tx/>
              <a:buChar char="-"/>
            </a:pPr>
            <a:r>
              <a:rPr lang="it-IT" sz="2800" dirty="0" err="1"/>
              <a:t>May</a:t>
            </a:r>
            <a:r>
              <a:rPr lang="it-IT" sz="2800" dirty="0"/>
              <a:t> </a:t>
            </a:r>
            <a:r>
              <a:rPr lang="it-IT" sz="2800" dirty="0" err="1"/>
              <a:t>forget</a:t>
            </a:r>
            <a:r>
              <a:rPr lang="it-IT" sz="2800" dirty="0"/>
              <a:t> data over the </a:t>
            </a:r>
            <a:r>
              <a:rPr lang="it-IT" sz="2800" dirty="0" err="1"/>
              <a:t>years</a:t>
            </a:r>
          </a:p>
          <a:p>
            <a:pPr marL="457200" indent="-457200">
              <a:buFontTx/>
              <a:buChar char="-"/>
            </a:pPr>
            <a:r>
              <a:rPr lang="it-IT" sz="2800" dirty="0" err="1"/>
              <a:t>Suffers</a:t>
            </a:r>
            <a:r>
              <a:rPr lang="it-IT" sz="2800" dirty="0"/>
              <a:t> </a:t>
            </a:r>
            <a:r>
              <a:rPr lang="it-IT" sz="2800" dirty="0" err="1"/>
              <a:t>extreme</a:t>
            </a:r>
            <a:r>
              <a:rPr lang="it-IT" sz="2800" dirty="0"/>
              <a:t> </a:t>
            </a:r>
            <a:r>
              <a:rPr lang="it-IT" sz="2800" dirty="0" err="1"/>
              <a:t>temperatures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646387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Solid State Disks</a:t>
            </a:r>
          </a:p>
        </p:txBody>
      </p:sp>
      <p:sp>
        <p:nvSpPr>
          <p:cNvPr id="9" name="CasellaDiTesto 11">
            <a:extLst>
              <a:ext uri="{FF2B5EF4-FFF2-40B4-BE49-F238E27FC236}">
                <a16:creationId xmlns:a16="http://schemas.microsoft.com/office/drawing/2014/main" id="{69ED06C1-7438-436C-821D-FEF87D66C8E5}"/>
              </a:ext>
            </a:extLst>
          </p:cNvPr>
          <p:cNvSpPr txBox="1"/>
          <p:nvPr/>
        </p:nvSpPr>
        <p:spPr>
          <a:xfrm>
            <a:off x="1379845" y="4162425"/>
            <a:ext cx="6963761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Tx/>
              <a:buChar char="-"/>
            </a:pPr>
            <a:r>
              <a:rPr lang="it-IT" sz="2800" dirty="0" err="1"/>
              <a:t>Subcategory</a:t>
            </a:r>
            <a:r>
              <a:rPr lang="it-IT" sz="2800" dirty="0"/>
              <a:t> of Flash </a:t>
            </a:r>
            <a:r>
              <a:rPr lang="it-IT" sz="2800" dirty="0" err="1"/>
              <a:t>memories</a:t>
            </a:r>
            <a:endParaRPr lang="en-US" dirty="0" err="1"/>
          </a:p>
          <a:p>
            <a:pPr marL="457200" indent="-457200">
              <a:buFontTx/>
              <a:buChar char="-"/>
            </a:pPr>
            <a:r>
              <a:rPr lang="it-IT" sz="2800" dirty="0"/>
              <a:t>No </a:t>
            </a:r>
            <a:r>
              <a:rPr lang="it-IT" sz="2800" dirty="0" err="1"/>
              <a:t>moving</a:t>
            </a:r>
            <a:r>
              <a:rPr lang="it-IT" sz="2800" dirty="0"/>
              <a:t> </a:t>
            </a:r>
            <a:r>
              <a:rPr lang="it-IT" sz="2800" dirty="0" err="1"/>
              <a:t>parts</a:t>
            </a:r>
            <a:endParaRPr lang="it-IT" sz="2800" dirty="0"/>
          </a:p>
          <a:p>
            <a:pPr marL="457200" indent="-457200">
              <a:buFontTx/>
              <a:buChar char="-"/>
            </a:pPr>
            <a:r>
              <a:rPr lang="it-IT" sz="2800" dirty="0"/>
              <a:t>NAND </a:t>
            </a:r>
            <a:r>
              <a:rPr lang="it-IT" sz="2800" dirty="0" err="1" smtClean="0"/>
              <a:t>circuits</a:t>
            </a:r>
            <a:endParaRPr lang="it-IT" sz="2800" dirty="0" smtClean="0"/>
          </a:p>
          <a:p>
            <a:pPr marL="457200" indent="-457200">
              <a:buFontTx/>
              <a:buChar char="-"/>
            </a:pPr>
            <a:r>
              <a:rPr lang="it-IT" sz="2800" dirty="0" smtClean="0"/>
              <a:t>Access </a:t>
            </a:r>
            <a:r>
              <a:rPr lang="it-IT" sz="2800" dirty="0" err="1" smtClean="0"/>
              <a:t>speed</a:t>
            </a:r>
            <a:r>
              <a:rPr lang="it-IT" sz="2800" dirty="0" smtClean="0"/>
              <a:t>: 0.1ms</a:t>
            </a:r>
            <a:endParaRPr lang="it-IT" sz="2800" dirty="0"/>
          </a:p>
        </p:txBody>
      </p:sp>
      <p:pic>
        <p:nvPicPr>
          <p:cNvPr id="3" name="Picture 3" descr="overview_850evo_top.png">
            <a:extLst>
              <a:ext uri="{FF2B5EF4-FFF2-40B4-BE49-F238E27FC236}">
                <a16:creationId xmlns:a16="http://schemas.microsoft.com/office/drawing/2014/main" id="{824D03EE-60E8-4DF5-AC6A-7D64A6DE70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6790" y="3951999"/>
            <a:ext cx="5238185" cy="2672639"/>
          </a:xfrm>
          <a:prstGeom prst="rect">
            <a:avLst/>
          </a:prstGeom>
        </p:spPr>
      </p:pic>
      <p:graphicFrame>
        <p:nvGraphicFramePr>
          <p:cNvPr id="5" name="Diagramma 8">
            <a:extLst>
              <a:ext uri="{FF2B5EF4-FFF2-40B4-BE49-F238E27FC236}">
                <a16:creationId xmlns:a16="http://schemas.microsoft.com/office/drawing/2014/main" id="{E51168C9-0397-4593-9166-5F10B06F2A9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29715974"/>
              </p:ext>
            </p:extLst>
          </p:nvPr>
        </p:nvGraphicFramePr>
        <p:xfrm>
          <a:off x="1379845" y="1800225"/>
          <a:ext cx="7303301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0F7415E-B37A-448B-B057-5C7C85E129BA}"/>
              </a:ext>
            </a:extLst>
          </p:cNvPr>
          <p:cNvSpPr txBox="1"/>
          <p:nvPr/>
        </p:nvSpPr>
        <p:spPr>
          <a:xfrm>
            <a:off x="1761666" y="3093176"/>
            <a:ext cx="149383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20 MB</a:t>
            </a:r>
            <a:endParaRPr lang="en-US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17B25D-0F0B-421E-B13F-7DBE15D29660}"/>
              </a:ext>
            </a:extLst>
          </p:cNvPr>
          <p:cNvSpPr txBox="1"/>
          <p:nvPr/>
        </p:nvSpPr>
        <p:spPr>
          <a:xfrm>
            <a:off x="3397760" y="3093176"/>
            <a:ext cx="292167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HDD replacement</a:t>
            </a:r>
            <a:endParaRPr lang="en-US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4E5E9F-FEA9-4CCD-B80B-B2D240EF0325}"/>
              </a:ext>
            </a:extLst>
          </p:cNvPr>
          <p:cNvSpPr txBox="1"/>
          <p:nvPr/>
        </p:nvSpPr>
        <p:spPr>
          <a:xfrm>
            <a:off x="6522926" y="3093176"/>
            <a:ext cx="149383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1 TB</a:t>
            </a:r>
          </a:p>
        </p:txBody>
      </p:sp>
      <p:grpSp>
        <p:nvGrpSpPr>
          <p:cNvPr id="4" name="Gruppo 3"/>
          <p:cNvGrpSpPr/>
          <p:nvPr/>
        </p:nvGrpSpPr>
        <p:grpSpPr>
          <a:xfrm>
            <a:off x="618585" y="381139"/>
            <a:ext cx="10951655" cy="6095723"/>
            <a:chOff x="618585" y="381139"/>
            <a:chExt cx="10951655" cy="6095723"/>
          </a:xfrm>
        </p:grpSpPr>
        <p:sp>
          <p:nvSpPr>
            <p:cNvPr id="13" name="Rettangolo 12"/>
            <p:cNvSpPr/>
            <p:nvPr/>
          </p:nvSpPr>
          <p:spPr>
            <a:xfrm>
              <a:off x="618585" y="381139"/>
              <a:ext cx="10951655" cy="6095723"/>
            </a:xfrm>
            <a:prstGeom prst="rect">
              <a:avLst/>
            </a:prstGeom>
            <a:solidFill>
              <a:srgbClr val="4B4B4B">
                <a:alpha val="97647"/>
              </a:srgbClr>
            </a:solidFill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 dirty="0"/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4972630" y="1135708"/>
              <a:ext cx="2243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800" dirty="0" err="1" smtClean="0"/>
                <a:t>Pros</a:t>
              </a:r>
              <a:r>
                <a:rPr lang="it-IT" sz="2800" dirty="0" smtClean="0"/>
                <a:t> and </a:t>
              </a:r>
              <a:r>
                <a:rPr lang="it-IT" sz="2800" dirty="0" err="1" smtClean="0"/>
                <a:t>Cons</a:t>
              </a:r>
              <a:endParaRPr lang="it-IT" sz="2800" dirty="0"/>
            </a:p>
          </p:txBody>
        </p:sp>
        <p:pic>
          <p:nvPicPr>
            <p:cNvPr id="15" name="Segnaposto contenuto 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2526" y="1894684"/>
              <a:ext cx="732408" cy="732408"/>
            </a:xfrm>
            <a:prstGeom prst="rect">
              <a:avLst/>
            </a:prstGeom>
          </p:spPr>
        </p:pic>
        <p:pic>
          <p:nvPicPr>
            <p:cNvPr id="16" name="Segnaposto contenuto 4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80769" y="1894684"/>
              <a:ext cx="719329" cy="732408"/>
            </a:xfrm>
            <a:prstGeom prst="rect">
              <a:avLst/>
            </a:prstGeom>
          </p:spPr>
        </p:pic>
        <p:sp>
          <p:nvSpPr>
            <p:cNvPr id="18" name="CasellaDiTesto 5">
              <a:extLst>
                <a:ext uri="{FF2B5EF4-FFF2-40B4-BE49-F238E27FC236}">
                  <a16:creationId xmlns:a16="http://schemas.microsoft.com/office/drawing/2014/main" id="{6D808D2C-6C31-45EF-982E-F041FAD69C90}"/>
                </a:ext>
              </a:extLst>
            </p:cNvPr>
            <p:cNvSpPr txBox="1"/>
            <p:nvPr/>
          </p:nvSpPr>
          <p:spPr>
            <a:xfrm>
              <a:off x="1222075" y="2717320"/>
              <a:ext cx="5078677" cy="224676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457200" indent="-457200">
                <a:buFontTx/>
                <a:buChar char="-"/>
              </a:pPr>
              <a:r>
                <a:rPr lang="it-IT" sz="2800" dirty="0"/>
                <a:t>Speed</a:t>
              </a:r>
              <a:endParaRPr lang="en-US" dirty="0"/>
            </a:p>
            <a:p>
              <a:pPr marL="457200" indent="-457200">
                <a:buFontTx/>
                <a:buChar char="-"/>
              </a:pPr>
              <a:r>
                <a:rPr lang="it-IT" sz="2800" dirty="0" err="1"/>
                <a:t>Smaller</a:t>
              </a:r>
              <a:r>
                <a:rPr lang="it-IT" sz="2800" dirty="0"/>
                <a:t> and </a:t>
              </a:r>
              <a:r>
                <a:rPr lang="it-IT" sz="2800" dirty="0" err="1"/>
                <a:t>lighter</a:t>
              </a:r>
            </a:p>
            <a:p>
              <a:pPr marL="457200" indent="-457200">
                <a:buFontTx/>
                <a:buChar char="-"/>
              </a:pPr>
              <a:endParaRPr lang="it-IT" sz="2800" dirty="0"/>
            </a:p>
            <a:p>
              <a:pPr marL="457200" indent="-457200">
                <a:buChar char="-"/>
              </a:pPr>
              <a:endParaRPr lang="it-IT" sz="2800" dirty="0"/>
            </a:p>
            <a:p>
              <a:endParaRPr lang="it-IT" sz="2800" dirty="0"/>
            </a:p>
          </p:txBody>
        </p:sp>
        <p:sp>
          <p:nvSpPr>
            <p:cNvPr id="19" name="CasellaDiTesto 6">
              <a:extLst>
                <a:ext uri="{FF2B5EF4-FFF2-40B4-BE49-F238E27FC236}">
                  <a16:creationId xmlns:a16="http://schemas.microsoft.com/office/drawing/2014/main" id="{88EA8CAB-1D05-486E-A2CB-286DD2D83CAE}"/>
                </a:ext>
              </a:extLst>
            </p:cNvPr>
            <p:cNvSpPr txBox="1"/>
            <p:nvPr/>
          </p:nvSpPr>
          <p:spPr>
            <a:xfrm>
              <a:off x="6214935" y="2690981"/>
              <a:ext cx="5078677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457200" indent="-457200">
                <a:buFontTx/>
                <a:buChar char="-"/>
              </a:pPr>
              <a:r>
                <a:rPr lang="it-IT" sz="2800" dirty="0" err="1"/>
                <a:t>May</a:t>
              </a:r>
              <a:r>
                <a:rPr lang="it-IT" sz="2800" dirty="0"/>
                <a:t> </a:t>
              </a:r>
              <a:r>
                <a:rPr lang="it-IT" sz="2800" dirty="0" err="1"/>
                <a:t>forget</a:t>
              </a:r>
              <a:r>
                <a:rPr lang="it-IT" sz="2800" dirty="0"/>
                <a:t> data over the </a:t>
              </a:r>
              <a:r>
                <a:rPr lang="it-IT" sz="2800" dirty="0" err="1"/>
                <a:t>years</a:t>
              </a:r>
            </a:p>
            <a:p>
              <a:pPr marL="457200" indent="-457200">
                <a:buFontTx/>
                <a:buChar char="-"/>
              </a:pPr>
              <a:r>
                <a:rPr lang="it-IT" sz="2800" dirty="0" err="1"/>
                <a:t>Capacity</a:t>
              </a:r>
            </a:p>
            <a:p>
              <a:pPr marL="457200" indent="-457200">
                <a:buFontTx/>
                <a:buChar char="-"/>
              </a:pPr>
              <a:r>
                <a:rPr lang="it-IT" sz="2800" dirty="0" err="1"/>
                <a:t>Expensive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3227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7325C5F-25E4-43D8-96B3-006848EB7F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87325C5F-25E4-43D8-96B3-006848EB7F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59F1C5D-4B74-4281-8952-1BCF6A3211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graphicEl>
                                              <a:dgm id="{259F1C5D-4B74-4281-8952-1BCF6A3211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78A8E44-F6D5-4E86-A28E-DA114FD348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graphicEl>
                                              <a:dgm id="{878A8E44-F6D5-4E86-A28E-DA114FD348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Graphic spid="5" grpId="0" uiExpand="1">
        <p:bldSub>
          <a:bldDgm bld="one"/>
        </p:bldSub>
      </p:bldGraphic>
      <p:bldP spid="7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Solid State Disks</a:t>
            </a:r>
          </a:p>
        </p:txBody>
      </p:sp>
      <p:pic>
        <p:nvPicPr>
          <p:cNvPr id="4" name="Segnaposto contenuto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3841" y="1883792"/>
            <a:ext cx="732408" cy="732408"/>
          </a:xfrm>
          <a:prstGeom prst="rect">
            <a:avLst/>
          </a:prstGeom>
        </p:spPr>
      </p:pic>
      <p:pic>
        <p:nvPicPr>
          <p:cNvPr id="5" name="Segnaposto contenuto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084" y="1883792"/>
            <a:ext cx="719329" cy="732408"/>
          </a:xfrm>
          <a:prstGeom prst="rect">
            <a:avLst/>
          </a:prstGeom>
        </p:spPr>
      </p:pic>
      <p:sp>
        <p:nvSpPr>
          <p:cNvPr id="3" name="CasellaDiTesto 5">
            <a:extLst>
              <a:ext uri="{FF2B5EF4-FFF2-40B4-BE49-F238E27FC236}">
                <a16:creationId xmlns:a16="http://schemas.microsoft.com/office/drawing/2014/main" id="{6D808D2C-6C31-45EF-982E-F041FAD69C90}"/>
              </a:ext>
            </a:extLst>
          </p:cNvPr>
          <p:cNvSpPr txBox="1"/>
          <p:nvPr/>
        </p:nvSpPr>
        <p:spPr>
          <a:xfrm>
            <a:off x="1222075" y="2717320"/>
            <a:ext cx="5078677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Tx/>
              <a:buChar char="-"/>
            </a:pPr>
            <a:r>
              <a:rPr lang="it-IT" sz="2800" dirty="0"/>
              <a:t>Speed</a:t>
            </a:r>
            <a:endParaRPr lang="en-US" dirty="0"/>
          </a:p>
          <a:p>
            <a:pPr marL="457200" indent="-457200">
              <a:buFontTx/>
              <a:buChar char="-"/>
            </a:pPr>
            <a:r>
              <a:rPr lang="it-IT" sz="2800" dirty="0" err="1"/>
              <a:t>Smaller</a:t>
            </a:r>
            <a:r>
              <a:rPr lang="it-IT" sz="2800" dirty="0"/>
              <a:t> and </a:t>
            </a:r>
            <a:r>
              <a:rPr lang="it-IT" sz="2800" dirty="0" err="1"/>
              <a:t>lighter</a:t>
            </a:r>
          </a:p>
          <a:p>
            <a:pPr marL="457200" indent="-457200">
              <a:buFontTx/>
              <a:buChar char="-"/>
            </a:pPr>
            <a:endParaRPr lang="it-IT" sz="2800" dirty="0"/>
          </a:p>
          <a:p>
            <a:pPr marL="457200" indent="-457200">
              <a:buChar char="-"/>
            </a:pPr>
            <a:endParaRPr lang="it-IT" sz="2800" dirty="0"/>
          </a:p>
          <a:p>
            <a:endParaRPr lang="it-IT" sz="2800" dirty="0"/>
          </a:p>
        </p:txBody>
      </p:sp>
      <p:sp>
        <p:nvSpPr>
          <p:cNvPr id="12" name="CasellaDiTesto 6">
            <a:extLst>
              <a:ext uri="{FF2B5EF4-FFF2-40B4-BE49-F238E27FC236}">
                <a16:creationId xmlns:a16="http://schemas.microsoft.com/office/drawing/2014/main" id="{88EA8CAB-1D05-486E-A2CB-286DD2D83CAE}"/>
              </a:ext>
            </a:extLst>
          </p:cNvPr>
          <p:cNvSpPr txBox="1"/>
          <p:nvPr/>
        </p:nvSpPr>
        <p:spPr>
          <a:xfrm>
            <a:off x="6656716" y="3019245"/>
            <a:ext cx="5078677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Tx/>
              <a:buChar char="-"/>
            </a:pPr>
            <a:r>
              <a:rPr lang="it-IT" sz="2800" dirty="0" err="1"/>
              <a:t>May</a:t>
            </a:r>
            <a:r>
              <a:rPr lang="it-IT" sz="2800" dirty="0"/>
              <a:t> </a:t>
            </a:r>
            <a:r>
              <a:rPr lang="it-IT" sz="2800" dirty="0" err="1"/>
              <a:t>forget</a:t>
            </a:r>
            <a:r>
              <a:rPr lang="it-IT" sz="2800" dirty="0"/>
              <a:t> data over the </a:t>
            </a:r>
            <a:r>
              <a:rPr lang="it-IT" sz="2800" dirty="0" err="1"/>
              <a:t>years</a:t>
            </a:r>
          </a:p>
          <a:p>
            <a:pPr marL="457200" indent="-457200">
              <a:buFontTx/>
              <a:buChar char="-"/>
            </a:pPr>
            <a:r>
              <a:rPr lang="it-IT" sz="2800" dirty="0" err="1"/>
              <a:t>Capacity</a:t>
            </a:r>
          </a:p>
          <a:p>
            <a:pPr marL="457200" indent="-457200">
              <a:buFontTx/>
              <a:buChar char="-"/>
            </a:pPr>
            <a:r>
              <a:rPr lang="it-IT" sz="2800" dirty="0" err="1"/>
              <a:t>Expensive</a:t>
            </a:r>
          </a:p>
        </p:txBody>
      </p:sp>
    </p:spTree>
    <p:extLst>
      <p:ext uri="{BB962C8B-B14F-4D97-AF65-F5344CB8AC3E}">
        <p14:creationId xmlns:p14="http://schemas.microsoft.com/office/powerpoint/2010/main" val="3520487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Cloud storage </a:t>
            </a:r>
            <a:r>
              <a:rPr lang="it-IT" dirty="0" err="1"/>
              <a:t>solutions</a:t>
            </a:r>
          </a:p>
        </p:txBody>
      </p:sp>
      <p:sp>
        <p:nvSpPr>
          <p:cNvPr id="9" name="CasellaDiTesto 11">
            <a:extLst>
              <a:ext uri="{FF2B5EF4-FFF2-40B4-BE49-F238E27FC236}">
                <a16:creationId xmlns:a16="http://schemas.microsoft.com/office/drawing/2014/main" id="{69ED06C1-7438-436C-821D-FEF87D66C8E5}"/>
              </a:ext>
            </a:extLst>
          </p:cNvPr>
          <p:cNvSpPr txBox="1"/>
          <p:nvPr/>
        </p:nvSpPr>
        <p:spPr>
          <a:xfrm>
            <a:off x="1222075" y="2415396"/>
            <a:ext cx="6963761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Tx/>
              <a:buChar char="-"/>
            </a:pPr>
            <a:r>
              <a:rPr lang="it-IT" sz="2800" dirty="0" err="1"/>
              <a:t>Born</a:t>
            </a:r>
            <a:r>
              <a:rPr lang="it-IT" sz="2800" dirty="0"/>
              <a:t> in </a:t>
            </a:r>
            <a:r>
              <a:rPr lang="it-IT" sz="2800" dirty="0" smtClean="0"/>
              <a:t>1983</a:t>
            </a:r>
          </a:p>
          <a:p>
            <a:pPr marL="457200" indent="-457200">
              <a:buFontTx/>
              <a:buChar char="-"/>
            </a:pPr>
            <a:r>
              <a:rPr lang="it-IT" sz="2800" dirty="0" err="1" smtClean="0"/>
              <a:t>Immaterial</a:t>
            </a:r>
            <a:endParaRPr lang="it-IT" sz="2800" dirty="0"/>
          </a:p>
          <a:p>
            <a:pPr marL="457200" indent="-457200">
              <a:buFontTx/>
              <a:buChar char="-"/>
            </a:pPr>
            <a:r>
              <a:rPr lang="it-IT" sz="2800" dirty="0" err="1" smtClean="0"/>
              <a:t>Ubiquitous</a:t>
            </a:r>
            <a:endParaRPr lang="it-IT" sz="2800" dirty="0"/>
          </a:p>
          <a:p>
            <a:pPr marL="457200" indent="-457200">
              <a:buFontTx/>
              <a:buChar char="-"/>
            </a:pPr>
            <a:r>
              <a:rPr lang="it-IT" sz="2800" dirty="0"/>
              <a:t>Hosting </a:t>
            </a:r>
            <a:r>
              <a:rPr lang="it-IT" sz="2800" dirty="0" smtClean="0"/>
              <a:t>companies </a:t>
            </a:r>
            <a:r>
              <a:rPr lang="it-IT" sz="2800" dirty="0"/>
              <a:t>-&gt; disk </a:t>
            </a:r>
            <a:r>
              <a:rPr lang="it-IT" sz="2800" dirty="0" err="1" smtClean="0"/>
              <a:t>space</a:t>
            </a:r>
            <a:endParaRPr lang="it-IT" sz="2800" dirty="0" smtClean="0"/>
          </a:p>
          <a:p>
            <a:pPr marL="457200" indent="-457200">
              <a:buFontTx/>
              <a:buChar char="-"/>
            </a:pPr>
            <a:endParaRPr lang="it-IT" sz="2800" dirty="0"/>
          </a:p>
        </p:txBody>
      </p:sp>
      <p:pic>
        <p:nvPicPr>
          <p:cNvPr id="3" name="Picture 4" descr="cloud_storage21.png">
            <a:extLst>
              <a:ext uri="{FF2B5EF4-FFF2-40B4-BE49-F238E27FC236}">
                <a16:creationId xmlns:a16="http://schemas.microsoft.com/office/drawing/2014/main" id="{A1387AC6-4F9A-4DF9-94FD-3C55FDC6C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9953" y="3305175"/>
            <a:ext cx="4315136" cy="3266628"/>
          </a:xfrm>
          <a:prstGeom prst="rect">
            <a:avLst/>
          </a:prstGeom>
        </p:spPr>
      </p:pic>
      <p:grpSp>
        <p:nvGrpSpPr>
          <p:cNvPr id="5" name="Gruppo 4"/>
          <p:cNvGrpSpPr/>
          <p:nvPr/>
        </p:nvGrpSpPr>
        <p:grpSpPr>
          <a:xfrm>
            <a:off x="618585" y="381139"/>
            <a:ext cx="10951655" cy="6095723"/>
            <a:chOff x="618585" y="381139"/>
            <a:chExt cx="10951655" cy="6095723"/>
          </a:xfrm>
        </p:grpSpPr>
        <p:sp>
          <p:nvSpPr>
            <p:cNvPr id="6" name="Rettangolo 5"/>
            <p:cNvSpPr/>
            <p:nvPr/>
          </p:nvSpPr>
          <p:spPr>
            <a:xfrm>
              <a:off x="618585" y="381139"/>
              <a:ext cx="10951655" cy="6095723"/>
            </a:xfrm>
            <a:prstGeom prst="rect">
              <a:avLst/>
            </a:prstGeom>
            <a:solidFill>
              <a:srgbClr val="4B4B4B">
                <a:alpha val="97647"/>
              </a:srgbClr>
            </a:solidFill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 dirty="0"/>
            </a:p>
          </p:txBody>
        </p:sp>
        <p:sp>
          <p:nvSpPr>
            <p:cNvPr id="7" name="CasellaDiTesto 6"/>
            <p:cNvSpPr txBox="1"/>
            <p:nvPr/>
          </p:nvSpPr>
          <p:spPr>
            <a:xfrm>
              <a:off x="4972630" y="1135708"/>
              <a:ext cx="2243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800" dirty="0" err="1" smtClean="0"/>
                <a:t>Pros</a:t>
              </a:r>
              <a:r>
                <a:rPr lang="it-IT" sz="2800" dirty="0" smtClean="0"/>
                <a:t> and </a:t>
              </a:r>
              <a:r>
                <a:rPr lang="it-IT" sz="2800" dirty="0" err="1" smtClean="0"/>
                <a:t>Cons</a:t>
              </a:r>
              <a:endParaRPr lang="it-IT" sz="2800" dirty="0"/>
            </a:p>
          </p:txBody>
        </p:sp>
        <p:pic>
          <p:nvPicPr>
            <p:cNvPr id="8" name="Segnaposto contenuto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1844" y="1947642"/>
              <a:ext cx="732408" cy="732408"/>
            </a:xfrm>
            <a:prstGeom prst="rect">
              <a:avLst/>
            </a:prstGeom>
          </p:spPr>
        </p:pic>
        <p:pic>
          <p:nvPicPr>
            <p:cNvPr id="10" name="Segnaposto contenuto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0087" y="1947642"/>
              <a:ext cx="719329" cy="732408"/>
            </a:xfrm>
            <a:prstGeom prst="rect">
              <a:avLst/>
            </a:prstGeom>
          </p:spPr>
        </p:pic>
        <p:sp>
          <p:nvSpPr>
            <p:cNvPr id="11" name="CasellaDiTesto 6">
              <a:extLst>
                <a:ext uri="{FF2B5EF4-FFF2-40B4-BE49-F238E27FC236}">
                  <a16:creationId xmlns:a16="http://schemas.microsoft.com/office/drawing/2014/main" id="{7DD9ED47-85D6-4071-8852-822E641FBD64}"/>
                </a:ext>
              </a:extLst>
            </p:cNvPr>
            <p:cNvSpPr txBox="1"/>
            <p:nvPr/>
          </p:nvSpPr>
          <p:spPr>
            <a:xfrm>
              <a:off x="6300752" y="2924944"/>
              <a:ext cx="5078677" cy="181588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457200" indent="-457200">
                <a:buFontTx/>
                <a:buChar char="-"/>
              </a:pPr>
              <a:r>
                <a:rPr lang="it-IT" sz="2800" dirty="0"/>
                <a:t>Privacy</a:t>
              </a:r>
            </a:p>
            <a:p>
              <a:pPr marL="457200" indent="-457200">
                <a:buFontTx/>
                <a:buChar char="-"/>
              </a:pPr>
              <a:r>
                <a:rPr lang="it-IT" sz="2800" dirty="0" err="1"/>
                <a:t>Requires</a:t>
              </a:r>
              <a:r>
                <a:rPr lang="it-IT" sz="2800" dirty="0"/>
                <a:t> </a:t>
              </a:r>
              <a:r>
                <a:rPr lang="it-IT" sz="2800" dirty="0" err="1"/>
                <a:t>internet</a:t>
              </a:r>
              <a:r>
                <a:rPr lang="it-IT" sz="2800" dirty="0"/>
                <a:t> connection</a:t>
              </a:r>
            </a:p>
            <a:p>
              <a:pPr marL="457200" indent="-457200">
                <a:buFontTx/>
                <a:buChar char="-"/>
              </a:pPr>
              <a:r>
                <a:rPr lang="it-IT" sz="2800" dirty="0" smtClean="0"/>
                <a:t>Attack-</a:t>
              </a:r>
              <a:r>
                <a:rPr lang="it-IT" sz="2800" dirty="0" err="1" smtClean="0"/>
                <a:t>sensible</a:t>
              </a:r>
              <a:endParaRPr lang="it-IT" sz="2800" dirty="0" smtClean="0"/>
            </a:p>
            <a:p>
              <a:pPr marL="457200" indent="-457200">
                <a:buFontTx/>
                <a:buChar char="-"/>
              </a:pPr>
              <a:r>
                <a:rPr lang="it-IT" sz="2800" dirty="0" err="1" smtClean="0"/>
                <a:t>Might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require</a:t>
              </a:r>
              <a:r>
                <a:rPr lang="it-IT" sz="2800" dirty="0" smtClean="0"/>
                <a:t> a </a:t>
              </a:r>
              <a:r>
                <a:rPr lang="it-IT" sz="2800" dirty="0" err="1" smtClean="0"/>
                <a:t>paid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plan</a:t>
              </a:r>
              <a:endParaRPr lang="it-IT" sz="2800" dirty="0"/>
            </a:p>
          </p:txBody>
        </p: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D0CFB84D-DB2D-49D0-A712-6E31D504DF1F}"/>
                </a:ext>
              </a:extLst>
            </p:cNvPr>
            <p:cNvSpPr txBox="1"/>
            <p:nvPr/>
          </p:nvSpPr>
          <p:spPr>
            <a:xfrm>
              <a:off x="1053852" y="2924944"/>
              <a:ext cx="5078677" cy="181588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457200" indent="-457200">
                <a:buFontTx/>
                <a:buChar char="-"/>
              </a:pPr>
              <a:r>
                <a:rPr lang="it-IT" sz="2800" dirty="0" err="1"/>
                <a:t>Files</a:t>
              </a:r>
              <a:r>
                <a:rPr lang="it-IT" sz="2800" dirty="0"/>
                <a:t> </a:t>
              </a:r>
              <a:r>
                <a:rPr lang="it-IT" sz="2800" dirty="0" err="1"/>
                <a:t>availability</a:t>
              </a:r>
            </a:p>
            <a:p>
              <a:pPr marL="457200" indent="-457200">
                <a:buFontTx/>
                <a:buChar char="-"/>
              </a:pPr>
              <a:r>
                <a:rPr lang="it-IT" sz="2800" dirty="0"/>
                <a:t>Companies can reduce </a:t>
              </a:r>
              <a:r>
                <a:rPr lang="it-IT" sz="2800" dirty="0" err="1"/>
                <a:t>energy</a:t>
              </a:r>
              <a:r>
                <a:rPr lang="it-IT" sz="2800" dirty="0"/>
                <a:t> </a:t>
              </a:r>
              <a:r>
                <a:rPr lang="it-IT" sz="2800" dirty="0" err="1"/>
                <a:t>consumption</a:t>
              </a:r>
            </a:p>
            <a:p>
              <a:pPr marL="457200" indent="-457200">
                <a:buFontTx/>
                <a:buChar char="-"/>
              </a:pPr>
              <a:r>
                <a:rPr lang="it-IT" sz="2800" dirty="0"/>
                <a:t>Natural </a:t>
              </a:r>
              <a:r>
                <a:rPr lang="it-IT" sz="2800" dirty="0" err="1"/>
                <a:t>disaster</a:t>
              </a:r>
              <a:r>
                <a:rPr lang="it-IT" sz="2800" dirty="0"/>
                <a:t> </a:t>
              </a:r>
              <a:r>
                <a:rPr lang="it-IT" sz="2800" dirty="0" err="1"/>
                <a:t>proof</a:t>
              </a:r>
              <a:r>
                <a:rPr lang="it-IT" sz="2800" dirty="0"/>
                <a:t> backup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95912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Cloud storage </a:t>
            </a:r>
            <a:r>
              <a:rPr lang="it-IT" dirty="0" err="1"/>
              <a:t>solutions</a:t>
            </a:r>
            <a:endParaRPr lang="it-IT" dirty="0"/>
          </a:p>
        </p:txBody>
      </p:sp>
      <p:pic>
        <p:nvPicPr>
          <p:cNvPr id="8" name="Segnaposto contenuto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3841" y="1883792"/>
            <a:ext cx="732408" cy="732408"/>
          </a:xfrm>
          <a:prstGeom prst="rect">
            <a:avLst/>
          </a:prstGeom>
        </p:spPr>
      </p:pic>
      <p:pic>
        <p:nvPicPr>
          <p:cNvPr id="9" name="Segnaposto contenuto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084" y="1883792"/>
            <a:ext cx="719329" cy="732408"/>
          </a:xfrm>
          <a:prstGeom prst="rect">
            <a:avLst/>
          </a:prstGeom>
        </p:spPr>
      </p:pic>
      <p:sp>
        <p:nvSpPr>
          <p:cNvPr id="4" name="CasellaDiTesto 6">
            <a:extLst>
              <a:ext uri="{FF2B5EF4-FFF2-40B4-BE49-F238E27FC236}">
                <a16:creationId xmlns:a16="http://schemas.microsoft.com/office/drawing/2014/main" id="{7DD9ED47-85D6-4071-8852-822E641FBD64}"/>
              </a:ext>
            </a:extLst>
          </p:cNvPr>
          <p:cNvSpPr txBox="1"/>
          <p:nvPr/>
        </p:nvSpPr>
        <p:spPr>
          <a:xfrm>
            <a:off x="6656716" y="3019245"/>
            <a:ext cx="5078677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Tx/>
              <a:buChar char="-"/>
            </a:pPr>
            <a:r>
              <a:rPr lang="it-IT" sz="2800" dirty="0"/>
              <a:t>Privacy</a:t>
            </a:r>
          </a:p>
          <a:p>
            <a:pPr marL="457200" indent="-457200">
              <a:buFontTx/>
              <a:buChar char="-"/>
            </a:pPr>
            <a:r>
              <a:rPr lang="it-IT" sz="2800" dirty="0" err="1"/>
              <a:t>Requires</a:t>
            </a:r>
            <a:r>
              <a:rPr lang="it-IT" sz="2800" dirty="0"/>
              <a:t> </a:t>
            </a:r>
            <a:r>
              <a:rPr lang="it-IT" sz="2800" dirty="0" err="1"/>
              <a:t>internet</a:t>
            </a:r>
            <a:r>
              <a:rPr lang="it-IT" sz="2800" dirty="0"/>
              <a:t> connection</a:t>
            </a:r>
          </a:p>
          <a:p>
            <a:pPr marL="457200" indent="-457200">
              <a:buFontTx/>
              <a:buChar char="-"/>
            </a:pPr>
            <a:r>
              <a:rPr lang="it-IT" sz="2800" dirty="0"/>
              <a:t>Attack-</a:t>
            </a:r>
            <a:r>
              <a:rPr lang="it-IT" sz="2800" dirty="0" err="1"/>
              <a:t>sensible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0CFB84D-DB2D-49D0-A712-6E31D504DF1F}"/>
              </a:ext>
            </a:extLst>
          </p:cNvPr>
          <p:cNvSpPr txBox="1"/>
          <p:nvPr/>
        </p:nvSpPr>
        <p:spPr>
          <a:xfrm>
            <a:off x="1365849" y="2861094"/>
            <a:ext cx="5078677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Tx/>
              <a:buChar char="-"/>
            </a:pPr>
            <a:r>
              <a:rPr lang="it-IT" sz="2800" dirty="0" err="1"/>
              <a:t>Files</a:t>
            </a:r>
            <a:r>
              <a:rPr lang="it-IT" sz="2800" dirty="0"/>
              <a:t> </a:t>
            </a:r>
            <a:r>
              <a:rPr lang="it-IT" sz="2800" dirty="0" err="1"/>
              <a:t>availability</a:t>
            </a:r>
          </a:p>
          <a:p>
            <a:pPr marL="457200" indent="-457200">
              <a:buFontTx/>
              <a:buChar char="-"/>
            </a:pPr>
            <a:r>
              <a:rPr lang="it-IT" sz="2800" dirty="0"/>
              <a:t>Companies can reduce </a:t>
            </a:r>
            <a:r>
              <a:rPr lang="it-IT" sz="2800" dirty="0" err="1"/>
              <a:t>energy</a:t>
            </a:r>
            <a:r>
              <a:rPr lang="it-IT" sz="2800" dirty="0"/>
              <a:t> </a:t>
            </a:r>
            <a:r>
              <a:rPr lang="it-IT" sz="2800" dirty="0" err="1"/>
              <a:t>consumption</a:t>
            </a:r>
          </a:p>
          <a:p>
            <a:pPr marL="457200" indent="-457200">
              <a:buFontTx/>
              <a:buChar char="-"/>
            </a:pPr>
            <a:r>
              <a:rPr lang="it-IT" sz="2800" dirty="0"/>
              <a:t>Natural </a:t>
            </a:r>
            <a:r>
              <a:rPr lang="it-IT" sz="2800" dirty="0" err="1"/>
              <a:t>disaster</a:t>
            </a:r>
            <a:r>
              <a:rPr lang="it-IT" sz="2800" dirty="0"/>
              <a:t> </a:t>
            </a:r>
            <a:r>
              <a:rPr lang="it-IT" sz="2800" dirty="0" err="1"/>
              <a:t>proof</a:t>
            </a:r>
            <a:r>
              <a:rPr lang="it-IT" sz="2800" dirty="0"/>
              <a:t> backup</a:t>
            </a:r>
          </a:p>
        </p:txBody>
      </p:sp>
    </p:spTree>
    <p:extLst>
      <p:ext uri="{BB962C8B-B14F-4D97-AF65-F5344CB8AC3E}">
        <p14:creationId xmlns:p14="http://schemas.microsoft.com/office/powerpoint/2010/main" val="1889537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What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the best </a:t>
            </a:r>
            <a:r>
              <a:rPr lang="it-IT" dirty="0" err="1" smtClean="0"/>
              <a:t>device</a:t>
            </a:r>
            <a:r>
              <a:rPr lang="it-IT" dirty="0"/>
              <a:t> </a:t>
            </a:r>
            <a:r>
              <a:rPr lang="it-IT" dirty="0" smtClean="0"/>
              <a:t>for …?</a:t>
            </a:r>
            <a:endParaRPr lang="it-IT" dirty="0"/>
          </a:p>
        </p:txBody>
      </p:sp>
      <p:sp>
        <p:nvSpPr>
          <p:cNvPr id="8" name="Segnaposto contenuto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it-IT" dirty="0" err="1" smtClean="0"/>
              <a:t>Easily</a:t>
            </a:r>
            <a:r>
              <a:rPr lang="it-IT" dirty="0" smtClean="0"/>
              <a:t> </a:t>
            </a:r>
            <a:r>
              <a:rPr lang="it-IT" dirty="0" err="1" smtClean="0"/>
              <a:t>store</a:t>
            </a:r>
            <a:r>
              <a:rPr lang="it-IT" dirty="0" smtClean="0"/>
              <a:t> and share </a:t>
            </a:r>
            <a:r>
              <a:rPr lang="it-IT" dirty="0" err="1" smtClean="0"/>
              <a:t>files</a:t>
            </a:r>
            <a:r>
              <a:rPr lang="it-IT" dirty="0"/>
              <a:t> </a:t>
            </a:r>
            <a:r>
              <a:rPr lang="it-IT" dirty="0" smtClean="0"/>
              <a:t>for </a:t>
            </a:r>
            <a:r>
              <a:rPr lang="it-IT" dirty="0" err="1" smtClean="0"/>
              <a:t>everyday</a:t>
            </a:r>
            <a:r>
              <a:rPr lang="it-IT" dirty="0" smtClean="0"/>
              <a:t> use</a:t>
            </a:r>
          </a:p>
          <a:p>
            <a:r>
              <a:rPr lang="it-IT" dirty="0" smtClean="0"/>
              <a:t>Backup </a:t>
            </a:r>
            <a:r>
              <a:rPr lang="it-IT" dirty="0" err="1" smtClean="0"/>
              <a:t>great</a:t>
            </a:r>
            <a:r>
              <a:rPr lang="it-IT" dirty="0" smtClean="0"/>
              <a:t> </a:t>
            </a:r>
            <a:r>
              <a:rPr lang="it-IT" dirty="0" err="1" smtClean="0"/>
              <a:t>amount</a:t>
            </a:r>
            <a:r>
              <a:rPr lang="it-IT" dirty="0" smtClean="0"/>
              <a:t> of data</a:t>
            </a:r>
          </a:p>
          <a:p>
            <a:r>
              <a:rPr lang="it-IT" dirty="0" smtClean="0"/>
              <a:t>Backup small </a:t>
            </a:r>
            <a:r>
              <a:rPr lang="it-IT" dirty="0" err="1" smtClean="0"/>
              <a:t>amount</a:t>
            </a:r>
            <a:r>
              <a:rPr lang="it-IT" dirty="0" smtClean="0"/>
              <a:t> of data and share </a:t>
            </a:r>
            <a:r>
              <a:rPr lang="it-IT" dirty="0" err="1" smtClean="0"/>
              <a:t>files</a:t>
            </a:r>
            <a:r>
              <a:rPr lang="it-IT" dirty="0" smtClean="0"/>
              <a:t> over the web</a:t>
            </a:r>
          </a:p>
          <a:p>
            <a:r>
              <a:rPr lang="it-IT" dirty="0" err="1" smtClean="0"/>
              <a:t>Store</a:t>
            </a:r>
            <a:r>
              <a:rPr lang="it-IT" dirty="0" smtClean="0"/>
              <a:t> </a:t>
            </a:r>
            <a:r>
              <a:rPr lang="it-IT" dirty="0" err="1" smtClean="0"/>
              <a:t>files</a:t>
            </a:r>
            <a:r>
              <a:rPr lang="it-IT" dirty="0" smtClean="0"/>
              <a:t> on </a:t>
            </a:r>
            <a:r>
              <a:rPr lang="it-IT" dirty="0" err="1" smtClean="0"/>
              <a:t>your</a:t>
            </a:r>
            <a:r>
              <a:rPr lang="it-IT" dirty="0" smtClean="0"/>
              <a:t> mobile </a:t>
            </a:r>
            <a:r>
              <a:rPr lang="it-IT" dirty="0" err="1" smtClean="0"/>
              <a:t>devices</a:t>
            </a:r>
            <a:r>
              <a:rPr lang="it-IT" dirty="0" smtClean="0"/>
              <a:t> (</a:t>
            </a:r>
            <a:r>
              <a:rPr lang="it-IT" dirty="0" err="1" smtClean="0"/>
              <a:t>cameras</a:t>
            </a:r>
            <a:r>
              <a:rPr lang="it-IT" dirty="0" smtClean="0"/>
              <a:t>, </a:t>
            </a:r>
            <a:r>
              <a:rPr lang="it-IT" dirty="0" err="1" smtClean="0"/>
              <a:t>phones</a:t>
            </a:r>
            <a:r>
              <a:rPr lang="it-IT" dirty="0" smtClean="0"/>
              <a:t>, …)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9" name="Segnaposto contenuto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Calibri" panose="020F0502020204030204" pitchFamily="34" charset="0"/>
              <a:buChar char="→"/>
            </a:pPr>
            <a:r>
              <a:rPr lang="it-IT" dirty="0" smtClean="0"/>
              <a:t>USB </a:t>
            </a:r>
            <a:r>
              <a:rPr lang="it-IT" dirty="0" err="1" smtClean="0"/>
              <a:t>Stick</a:t>
            </a:r>
            <a:r>
              <a:rPr lang="it-IT" dirty="0" smtClean="0"/>
              <a:t> (flash </a:t>
            </a:r>
            <a:r>
              <a:rPr lang="it-IT" dirty="0" err="1" smtClean="0"/>
              <a:t>memory</a:t>
            </a:r>
            <a:r>
              <a:rPr lang="it-IT" dirty="0" smtClean="0"/>
              <a:t>)</a:t>
            </a:r>
          </a:p>
          <a:p>
            <a:pPr>
              <a:buFont typeface="Calibri" panose="020F0502020204030204" pitchFamily="34" charset="0"/>
              <a:buChar char="→"/>
            </a:pPr>
            <a:endParaRPr lang="it-IT" dirty="0"/>
          </a:p>
          <a:p>
            <a:pPr>
              <a:spcAft>
                <a:spcPts val="600"/>
              </a:spcAft>
              <a:buFont typeface="Calibri" panose="020F0502020204030204" pitchFamily="34" charset="0"/>
              <a:buChar char="→"/>
            </a:pPr>
            <a:r>
              <a:rPr lang="it-IT" dirty="0" err="1" smtClean="0"/>
              <a:t>External</a:t>
            </a:r>
            <a:r>
              <a:rPr lang="it-IT" dirty="0" smtClean="0"/>
              <a:t> Hard Disks or </a:t>
            </a:r>
            <a:r>
              <a:rPr lang="it-IT" dirty="0" err="1" smtClean="0"/>
              <a:t>SSDs</a:t>
            </a:r>
            <a:endParaRPr lang="it-IT" dirty="0"/>
          </a:p>
          <a:p>
            <a:pPr>
              <a:spcBef>
                <a:spcPts val="1200"/>
              </a:spcBef>
              <a:buFont typeface="Calibri" panose="020F0502020204030204" pitchFamily="34" charset="0"/>
              <a:buChar char="→"/>
            </a:pPr>
            <a:r>
              <a:rPr lang="it-IT" dirty="0" err="1" smtClean="0"/>
              <a:t>Cloud</a:t>
            </a:r>
            <a:r>
              <a:rPr lang="it-IT" dirty="0" smtClean="0"/>
              <a:t> Storage</a:t>
            </a:r>
          </a:p>
          <a:p>
            <a:pPr>
              <a:buFont typeface="Calibri" panose="020F0502020204030204" pitchFamily="34" charset="0"/>
              <a:buChar char="→"/>
            </a:pPr>
            <a:endParaRPr lang="it-IT" dirty="0"/>
          </a:p>
          <a:p>
            <a:pPr>
              <a:spcBef>
                <a:spcPts val="0"/>
              </a:spcBef>
              <a:buFont typeface="Calibri" panose="020F0502020204030204" pitchFamily="34" charset="0"/>
              <a:buChar char="→"/>
            </a:pPr>
            <a:r>
              <a:rPr lang="it-IT" dirty="0" smtClean="0"/>
              <a:t>SD </a:t>
            </a:r>
            <a:r>
              <a:rPr lang="it-IT" dirty="0" err="1" smtClean="0"/>
              <a:t>cards</a:t>
            </a:r>
            <a:r>
              <a:rPr lang="it-IT" dirty="0" smtClean="0"/>
              <a:t> (flash </a:t>
            </a:r>
            <a:r>
              <a:rPr lang="it-IT" dirty="0" err="1" smtClean="0"/>
              <a:t>memory</a:t>
            </a:r>
            <a:r>
              <a:rPr lang="it-IT" dirty="0" smtClean="0"/>
              <a:t>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74827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9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4204A-EAF9-45FA-98BF-7969BA8C06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for listening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BE0E92-F61F-4E4E-AF62-FE7527823BF0}"/>
              </a:ext>
            </a:extLst>
          </p:cNvPr>
          <p:cNvSpPr txBox="1"/>
          <p:nvPr/>
        </p:nvSpPr>
        <p:spPr>
          <a:xfrm>
            <a:off x="1625176" y="3657600"/>
            <a:ext cx="6530947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007272"/>
                </a:solidFill>
              </a:rPr>
              <a:t>Thomas </a:t>
            </a:r>
            <a:r>
              <a:rPr lang="en-US" sz="2800" dirty="0" err="1">
                <a:solidFill>
                  <a:srgbClr val="007272"/>
                </a:solidFill>
              </a:rPr>
              <a:t>Barbera</a:t>
            </a:r>
            <a:r>
              <a:rPr lang="en-US" sz="2800" dirty="0">
                <a:solidFill>
                  <a:srgbClr val="007272"/>
                </a:solidFill>
              </a:rPr>
              <a:t> &amp; Carlo Bollini</a:t>
            </a:r>
            <a:endParaRPr lang="en-US" dirty="0">
              <a:solidFill>
                <a:srgbClr val="00727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71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Presentation </a:t>
            </a:r>
            <a:r>
              <a:rPr lang="it-IT" dirty="0" err="1"/>
              <a:t>overview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The </a:t>
            </a:r>
            <a:r>
              <a:rPr lang="it-IT" dirty="0" err="1"/>
              <a:t>ancestor</a:t>
            </a:r>
            <a:r>
              <a:rPr lang="it-IT" dirty="0"/>
              <a:t> of </a:t>
            </a:r>
            <a:r>
              <a:rPr lang="it-IT" dirty="0" err="1"/>
              <a:t>modern</a:t>
            </a:r>
            <a:r>
              <a:rPr lang="it-IT" dirty="0"/>
              <a:t> </a:t>
            </a:r>
            <a:r>
              <a:rPr lang="it-IT" dirty="0" err="1"/>
              <a:t>storage</a:t>
            </a:r>
            <a:r>
              <a:rPr lang="it-IT" dirty="0"/>
              <a:t> </a:t>
            </a:r>
            <a:r>
              <a:rPr lang="it-IT" dirty="0" err="1"/>
              <a:t>devices</a:t>
            </a:r>
            <a:endParaRPr lang="it-IT" dirty="0"/>
          </a:p>
          <a:p>
            <a:r>
              <a:rPr lang="it-IT" dirty="0"/>
              <a:t>Hard Disks</a:t>
            </a:r>
          </a:p>
          <a:p>
            <a:r>
              <a:rPr lang="it-IT" dirty="0"/>
              <a:t>Compact Disks</a:t>
            </a:r>
          </a:p>
          <a:p>
            <a:r>
              <a:rPr lang="it-IT" dirty="0" err="1"/>
              <a:t>DVDs</a:t>
            </a:r>
            <a:r>
              <a:rPr lang="it-IT" dirty="0"/>
              <a:t> &amp; Blu-</a:t>
            </a:r>
            <a:r>
              <a:rPr lang="it-IT" dirty="0" err="1"/>
              <a:t>ray</a:t>
            </a:r>
            <a:r>
              <a:rPr lang="it-IT" dirty="0"/>
              <a:t> Disks</a:t>
            </a:r>
          </a:p>
          <a:p>
            <a:r>
              <a:rPr lang="it-IT" dirty="0"/>
              <a:t>Flash </a:t>
            </a:r>
            <a:r>
              <a:rPr lang="it-IT" dirty="0" err="1"/>
              <a:t>memories</a:t>
            </a:r>
            <a:endParaRPr lang="it-IT" dirty="0"/>
          </a:p>
          <a:p>
            <a:r>
              <a:rPr lang="it-IT" dirty="0"/>
              <a:t>Solid State Disks</a:t>
            </a:r>
          </a:p>
          <a:p>
            <a:r>
              <a:rPr lang="it-IT" dirty="0" err="1"/>
              <a:t>Cloud</a:t>
            </a:r>
            <a:r>
              <a:rPr lang="it-IT" dirty="0"/>
              <a:t> </a:t>
            </a:r>
            <a:r>
              <a:rPr lang="it-IT" dirty="0" err="1"/>
              <a:t>storage</a:t>
            </a:r>
            <a:r>
              <a:rPr lang="it-IT" dirty="0"/>
              <a:t> </a:t>
            </a:r>
            <a:r>
              <a:rPr lang="it-IT" dirty="0" err="1"/>
              <a:t>solutions</a:t>
            </a:r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pic>
        <p:nvPicPr>
          <p:cNvPr id="4" name="Picture 4" descr="storage-tech-devices.jpg">
            <a:extLst>
              <a:ext uri="{FF2B5EF4-FFF2-40B4-BE49-F238E27FC236}">
                <a16:creationId xmlns:a16="http://schemas.microsoft.com/office/drawing/2014/main" id="{04BA1542-1EF6-4152-B1C1-D0FADE1840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200" b="95800" l="900" r="98300">
                        <a14:foregroundMark x1="7400" y1="76800" x2="30900" y2="83200"/>
                        <a14:foregroundMark x1="18000" y1="52000" x2="21500" y2="61000"/>
                        <a14:foregroundMark x1="18900" y1="27400" x2="18900" y2="36800"/>
                        <a14:foregroundMark x1="39400" y1="89200" x2="46900" y2="70200"/>
                        <a14:foregroundMark x1="37300" y1="57600" x2="40100" y2="47400"/>
                        <a14:foregroundMark x1="44500" y1="60000" x2="45300" y2="48400"/>
                        <a14:foregroundMark x1="59800" y1="55400" x2="59300" y2="64200"/>
                        <a14:foregroundMark x1="57500" y1="64600" x2="53900" y2="64200"/>
                        <a14:foregroundMark x1="75600" y1="91200" x2="76300" y2="810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85585" y="2647950"/>
            <a:ext cx="5897562" cy="2977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55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</a:t>
            </a:r>
            <a:r>
              <a:rPr lang="it-IT" dirty="0" err="1"/>
              <a:t>ancestor</a:t>
            </a:r>
            <a:r>
              <a:rPr lang="it-IT" dirty="0"/>
              <a:t> of </a:t>
            </a:r>
            <a:r>
              <a:rPr lang="it-IT" dirty="0" err="1"/>
              <a:t>modern</a:t>
            </a:r>
            <a:r>
              <a:rPr lang="it-IT" dirty="0"/>
              <a:t> </a:t>
            </a:r>
            <a:r>
              <a:rPr lang="it-IT" dirty="0" err="1"/>
              <a:t>storage</a:t>
            </a:r>
            <a:r>
              <a:rPr lang="it-IT" dirty="0"/>
              <a:t> </a:t>
            </a:r>
            <a:r>
              <a:rPr lang="it-IT" dirty="0" err="1"/>
              <a:t>devices</a:t>
            </a:r>
            <a:endParaRPr lang="it-IT" dirty="0"/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02" t="16114" r="27432" b="16113"/>
          <a:stretch/>
        </p:blipFill>
        <p:spPr>
          <a:xfrm>
            <a:off x="8830716" y="2066688"/>
            <a:ext cx="2592288" cy="2721902"/>
          </a:xfrm>
          <a:effectLst>
            <a:outerShdw blurRad="266700" dist="38100" sx="119000" sy="119000" algn="l" rotWithShape="0">
              <a:prstClr val="black">
                <a:alpha val="26000"/>
              </a:prstClr>
            </a:outerShdw>
          </a:effectLst>
          <a:scene3d>
            <a:camera prst="perspectiveHeroicExtremeLeftFacing" fov="5400000">
              <a:rot lat="187730" lon="2082870" rev="21426949"/>
            </a:camera>
            <a:lightRig rig="threePt" dir="t"/>
          </a:scene3d>
        </p:spPr>
      </p:pic>
      <p:graphicFrame>
        <p:nvGraphicFramePr>
          <p:cNvPr id="9" name="Diagramma 8"/>
          <p:cNvGraphicFramePr/>
          <p:nvPr>
            <p:extLst>
              <p:ext uri="{D42A27DB-BD31-4B8C-83A1-F6EECF244321}">
                <p14:modId xmlns:p14="http://schemas.microsoft.com/office/powerpoint/2010/main" val="3412280057"/>
              </p:ext>
            </p:extLst>
          </p:nvPr>
        </p:nvGraphicFramePr>
        <p:xfrm>
          <a:off x="1218883" y="2852936"/>
          <a:ext cx="7303301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CasellaDiTesto 9"/>
          <p:cNvSpPr txBox="1"/>
          <p:nvPr/>
        </p:nvSpPr>
        <p:spPr>
          <a:xfrm>
            <a:off x="1218883" y="5229200"/>
            <a:ext cx="89944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/>
              <a:t>The first </a:t>
            </a:r>
            <a:r>
              <a:rPr lang="it-IT" sz="2800" b="1" dirty="0" err="1"/>
              <a:t>portable</a:t>
            </a:r>
            <a:r>
              <a:rPr lang="it-IT" sz="2800" dirty="0"/>
              <a:t> </a:t>
            </a:r>
            <a:r>
              <a:rPr lang="it-IT" sz="2800" dirty="0" err="1"/>
              <a:t>storage</a:t>
            </a:r>
            <a:r>
              <a:rPr lang="it-IT" sz="2800" dirty="0"/>
              <a:t> </a:t>
            </a:r>
            <a:r>
              <a:rPr lang="it-IT" sz="2800" dirty="0" err="1"/>
              <a:t>device</a:t>
            </a:r>
            <a:r>
              <a:rPr lang="it-IT" sz="2800" dirty="0"/>
              <a:t> </a:t>
            </a:r>
            <a:r>
              <a:rPr lang="it-IT" sz="2800" dirty="0" err="1"/>
              <a:t>ever</a:t>
            </a:r>
            <a:r>
              <a:rPr lang="it-IT" sz="2800" dirty="0"/>
              <a:t> to be mass-</a:t>
            </a:r>
            <a:r>
              <a:rPr lang="it-IT" sz="2800" dirty="0" err="1"/>
              <a:t>distributed</a:t>
            </a:r>
            <a:endParaRPr lang="it-IT" sz="2800" dirty="0"/>
          </a:p>
        </p:txBody>
      </p:sp>
      <p:sp>
        <p:nvSpPr>
          <p:cNvPr id="13" name="TextBox 2">
            <a:extLst>
              <a:ext uri="{FF2B5EF4-FFF2-40B4-BE49-F238E27FC236}">
                <a16:creationId xmlns:a16="http://schemas.microsoft.com/office/drawing/2014/main" id="{0BF89673-C2EF-4800-A27F-4DE5F8805734}"/>
              </a:ext>
            </a:extLst>
          </p:cNvPr>
          <p:cNvSpPr txBox="1"/>
          <p:nvPr/>
        </p:nvSpPr>
        <p:spPr>
          <a:xfrm>
            <a:off x="1419395" y="3990255"/>
            <a:ext cx="149383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Birth</a:t>
            </a:r>
          </a:p>
        </p:txBody>
      </p:sp>
      <p:sp>
        <p:nvSpPr>
          <p:cNvPr id="14" name="TextBox 7">
            <a:extLst>
              <a:ext uri="{FF2B5EF4-FFF2-40B4-BE49-F238E27FC236}">
                <a16:creationId xmlns:a16="http://schemas.microsoft.com/office/drawing/2014/main" id="{BBBFE28C-774D-4527-AFDA-A2765A5F39D8}"/>
              </a:ext>
            </a:extLst>
          </p:cNvPr>
          <p:cNvSpPr txBox="1"/>
          <p:nvPr/>
        </p:nvSpPr>
        <p:spPr>
          <a:xfrm>
            <a:off x="3152494" y="3990255"/>
            <a:ext cx="149383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 smtClean="0"/>
              <a:t>Sold</a:t>
            </a:r>
            <a:endParaRPr lang="en-US" dirty="0"/>
          </a:p>
        </p:txBody>
      </p:sp>
      <p:sp>
        <p:nvSpPr>
          <p:cNvPr id="15" name="TextBox 10">
            <a:extLst>
              <a:ext uri="{FF2B5EF4-FFF2-40B4-BE49-F238E27FC236}">
                <a16:creationId xmlns:a16="http://schemas.microsoft.com/office/drawing/2014/main" id="{51105911-9372-45CB-9A17-F44180811568}"/>
              </a:ext>
            </a:extLst>
          </p:cNvPr>
          <p:cNvSpPr txBox="1"/>
          <p:nvPr/>
        </p:nvSpPr>
        <p:spPr>
          <a:xfrm>
            <a:off x="6742484" y="3990255"/>
            <a:ext cx="149383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Last</a:t>
            </a:r>
          </a:p>
        </p:txBody>
      </p:sp>
      <p:sp>
        <p:nvSpPr>
          <p:cNvPr id="16" name="TextBox 11">
            <a:extLst>
              <a:ext uri="{FF2B5EF4-FFF2-40B4-BE49-F238E27FC236}">
                <a16:creationId xmlns:a16="http://schemas.microsoft.com/office/drawing/2014/main" id="{4E9856DB-E6FB-4738-AE21-846C6893A707}"/>
              </a:ext>
            </a:extLst>
          </p:cNvPr>
          <p:cNvSpPr txBox="1"/>
          <p:nvPr/>
        </p:nvSpPr>
        <p:spPr>
          <a:xfrm>
            <a:off x="4954290" y="3995710"/>
            <a:ext cx="149383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1.44 MB</a:t>
            </a:r>
          </a:p>
        </p:txBody>
      </p:sp>
    </p:spTree>
    <p:extLst>
      <p:ext uri="{BB962C8B-B14F-4D97-AF65-F5344CB8AC3E}">
        <p14:creationId xmlns:p14="http://schemas.microsoft.com/office/powerpoint/2010/main" val="3363367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7325C5F-25E4-43D8-96B3-006848EB7F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>
                                            <p:graphicEl>
                                              <a:dgm id="{87325C5F-25E4-43D8-96B3-006848EB7F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259F1C5D-4B74-4281-8952-1BCF6A3211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graphicEl>
                                              <a:dgm id="{259F1C5D-4B74-4281-8952-1BCF6A3211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78A8E44-F6D5-4E86-A28E-DA114FD348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graphicEl>
                                              <a:dgm id="{878A8E44-F6D5-4E86-A28E-DA114FD348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691C1D6-9B6E-459C-BEEA-02BFD51685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>
                                            <p:graphicEl>
                                              <a:dgm id="{7691C1D6-9B6E-459C-BEEA-02BFD51685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 uiExpand="1">
        <p:bldSub>
          <a:bldDgm bld="one"/>
        </p:bldSub>
      </p:bldGraphic>
      <p:bldP spid="10" grpId="0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Hard Disks</a:t>
            </a:r>
          </a:p>
        </p:txBody>
      </p:sp>
      <p:pic>
        <p:nvPicPr>
          <p:cNvPr id="11" name="Segnaposto contenuto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084" y="2204864"/>
            <a:ext cx="3672408" cy="3121547"/>
          </a:xfrm>
          <a:effectLst>
            <a:outerShdw blurRad="203200" dist="38100" sx="106000" sy="106000" algn="l" rotWithShape="0">
              <a:prstClr val="black">
                <a:alpha val="60000"/>
              </a:prstClr>
            </a:outerShdw>
          </a:effectLst>
        </p:spPr>
      </p:pic>
      <p:sp>
        <p:nvSpPr>
          <p:cNvPr id="12" name="CasellaDiTesto 11"/>
          <p:cNvSpPr txBox="1"/>
          <p:nvPr/>
        </p:nvSpPr>
        <p:spPr>
          <a:xfrm>
            <a:off x="1225323" y="2420888"/>
            <a:ext cx="696376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it-IT" sz="2800" dirty="0" err="1"/>
              <a:t>Designed</a:t>
            </a:r>
            <a:r>
              <a:rPr lang="it-IT" sz="2800" dirty="0"/>
              <a:t> in 1953, </a:t>
            </a:r>
            <a:r>
              <a:rPr lang="it-IT" sz="2800" dirty="0" err="1"/>
              <a:t>sold</a:t>
            </a:r>
            <a:r>
              <a:rPr lang="it-IT" sz="2800" dirty="0"/>
              <a:t> in 1957 (IBM 305)</a:t>
            </a:r>
          </a:p>
          <a:p>
            <a:pPr marL="457200" indent="-457200">
              <a:buFontTx/>
              <a:buChar char="-"/>
            </a:pPr>
            <a:r>
              <a:rPr lang="it-IT" sz="2800" dirty="0" err="1"/>
              <a:t>Magnetic</a:t>
            </a:r>
            <a:r>
              <a:rPr lang="it-IT" sz="2800" dirty="0"/>
              <a:t> </a:t>
            </a:r>
            <a:r>
              <a:rPr lang="it-IT" sz="2800" dirty="0" err="1"/>
              <a:t>storage</a:t>
            </a:r>
            <a:endParaRPr lang="it-IT" sz="2800" dirty="0"/>
          </a:p>
          <a:p>
            <a:pPr marL="457200" indent="-457200">
              <a:buFontTx/>
              <a:buChar char="-"/>
            </a:pPr>
            <a:r>
              <a:rPr lang="it-IT" sz="2800" dirty="0" err="1"/>
              <a:t>Moving</a:t>
            </a:r>
            <a:r>
              <a:rPr lang="it-IT" sz="2800" dirty="0"/>
              <a:t> </a:t>
            </a:r>
            <a:r>
              <a:rPr lang="it-IT" sz="2800" dirty="0" err="1"/>
              <a:t>components</a:t>
            </a:r>
            <a:endParaRPr lang="it-IT" sz="2800" dirty="0"/>
          </a:p>
          <a:p>
            <a:pPr marL="457200" indent="-457200">
              <a:buFontTx/>
              <a:buChar char="-"/>
            </a:pPr>
            <a:r>
              <a:rPr lang="it-IT" sz="2800" dirty="0" err="1" smtClean="0"/>
              <a:t>Widespread</a:t>
            </a:r>
            <a:endParaRPr lang="it-IT" sz="2800" dirty="0" smtClean="0"/>
          </a:p>
          <a:p>
            <a:pPr marL="457200" indent="-457200">
              <a:buFontTx/>
              <a:buChar char="-"/>
            </a:pPr>
            <a:r>
              <a:rPr lang="it-IT" sz="2800" dirty="0" err="1" smtClean="0"/>
              <a:t>Average</a:t>
            </a:r>
            <a:r>
              <a:rPr lang="it-IT" sz="2800" dirty="0" smtClean="0"/>
              <a:t> </a:t>
            </a:r>
            <a:r>
              <a:rPr lang="it-IT" sz="2800" dirty="0" err="1" smtClean="0"/>
              <a:t>speed</a:t>
            </a:r>
            <a:r>
              <a:rPr lang="it-IT" sz="2800" dirty="0" smtClean="0"/>
              <a:t>: 4.8 </a:t>
            </a:r>
            <a:r>
              <a:rPr lang="it-IT" sz="2800" dirty="0" err="1" smtClean="0"/>
              <a:t>Gb</a:t>
            </a:r>
            <a:r>
              <a:rPr lang="it-IT" sz="2800" dirty="0" smtClean="0"/>
              <a:t>/s</a:t>
            </a:r>
          </a:p>
          <a:p>
            <a:pPr marL="457200" indent="-457200">
              <a:buFontTx/>
              <a:buChar char="-"/>
            </a:pPr>
            <a:r>
              <a:rPr lang="it-IT" sz="2800" dirty="0" smtClean="0"/>
              <a:t>Access </a:t>
            </a:r>
            <a:r>
              <a:rPr lang="it-IT" sz="2800" dirty="0" err="1" smtClean="0"/>
              <a:t>speed</a:t>
            </a:r>
            <a:r>
              <a:rPr lang="it-IT" sz="2800" dirty="0" smtClean="0"/>
              <a:t>: 8ms</a:t>
            </a:r>
            <a:endParaRPr lang="it-IT" sz="2800" dirty="0"/>
          </a:p>
        </p:txBody>
      </p:sp>
      <p:grpSp>
        <p:nvGrpSpPr>
          <p:cNvPr id="15" name="Gruppo 14"/>
          <p:cNvGrpSpPr/>
          <p:nvPr/>
        </p:nvGrpSpPr>
        <p:grpSpPr>
          <a:xfrm>
            <a:off x="618585" y="381139"/>
            <a:ext cx="10960799" cy="6095723"/>
            <a:chOff x="618585" y="381139"/>
            <a:chExt cx="10960799" cy="6095723"/>
          </a:xfrm>
        </p:grpSpPr>
        <p:sp>
          <p:nvSpPr>
            <p:cNvPr id="3" name="Rettangolo 2"/>
            <p:cNvSpPr/>
            <p:nvPr/>
          </p:nvSpPr>
          <p:spPr>
            <a:xfrm>
              <a:off x="618585" y="381139"/>
              <a:ext cx="10951655" cy="6095723"/>
            </a:xfrm>
            <a:prstGeom prst="rect">
              <a:avLst/>
            </a:prstGeom>
            <a:solidFill>
              <a:srgbClr val="4B4B4B">
                <a:alpha val="97647"/>
              </a:srgbClr>
            </a:solidFill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 dirty="0"/>
            </a:p>
          </p:txBody>
        </p:sp>
        <p:pic>
          <p:nvPicPr>
            <p:cNvPr id="7" name="Segnaposto contenuto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73841" y="1883792"/>
              <a:ext cx="732408" cy="732408"/>
            </a:xfrm>
            <a:prstGeom prst="rect">
              <a:avLst/>
            </a:prstGeom>
          </p:spPr>
        </p:pic>
        <p:pic>
          <p:nvPicPr>
            <p:cNvPr id="8" name="Segnaposto contenuto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2084" y="1883792"/>
              <a:ext cx="719329" cy="732408"/>
            </a:xfrm>
            <a:prstGeom prst="rect">
              <a:avLst/>
            </a:prstGeom>
          </p:spPr>
        </p:pic>
        <p:sp>
          <p:nvSpPr>
            <p:cNvPr id="9" name="CasellaDiTesto 8"/>
            <p:cNvSpPr txBox="1"/>
            <p:nvPr/>
          </p:nvSpPr>
          <p:spPr>
            <a:xfrm>
              <a:off x="1218883" y="2717800"/>
              <a:ext cx="5078677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Tx/>
                <a:buChar char="-"/>
              </a:pPr>
              <a:r>
                <a:rPr lang="it-IT" sz="2800" dirty="0"/>
                <a:t>Access </a:t>
              </a:r>
              <a:r>
                <a:rPr lang="it-IT" sz="2800" dirty="0" err="1"/>
                <a:t>speed</a:t>
              </a:r>
              <a:endParaRPr lang="it-IT" sz="2800" dirty="0"/>
            </a:p>
            <a:p>
              <a:pPr marL="457200" indent="-457200">
                <a:buFontTx/>
                <a:buChar char="-"/>
              </a:pPr>
              <a:r>
                <a:rPr lang="it-IT" sz="2800" dirty="0"/>
                <a:t>Great </a:t>
              </a:r>
              <a:r>
                <a:rPr lang="it-IT" sz="2800" dirty="0" err="1"/>
                <a:t>storage</a:t>
              </a:r>
              <a:endParaRPr lang="it-IT" sz="2800" dirty="0"/>
            </a:p>
            <a:p>
              <a:pPr marL="457200" indent="-457200">
                <a:buFontTx/>
                <a:buChar char="-"/>
              </a:pPr>
              <a:r>
                <a:rPr lang="it-IT" sz="2800" dirty="0"/>
                <a:t>Offline</a:t>
              </a:r>
            </a:p>
          </p:txBody>
        </p:sp>
        <p:sp>
          <p:nvSpPr>
            <p:cNvPr id="10" name="CasellaDiTesto 9"/>
            <p:cNvSpPr txBox="1"/>
            <p:nvPr/>
          </p:nvSpPr>
          <p:spPr>
            <a:xfrm>
              <a:off x="6500707" y="2719435"/>
              <a:ext cx="5078677" cy="181588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457200" indent="-457200">
                <a:buFontTx/>
                <a:buChar char="-"/>
              </a:pPr>
              <a:r>
                <a:rPr lang="it-IT" sz="2800" dirty="0"/>
                <a:t>Fragile</a:t>
              </a:r>
            </a:p>
            <a:p>
              <a:pPr marL="1066165" lvl="1" indent="-457200">
                <a:buFontTx/>
                <a:buChar char="-"/>
              </a:pPr>
              <a:r>
                <a:rPr lang="it-IT" sz="2800" dirty="0"/>
                <a:t>Data </a:t>
              </a:r>
              <a:r>
                <a:rPr lang="it-IT" sz="2800" dirty="0" err="1"/>
                <a:t>loss</a:t>
              </a:r>
            </a:p>
            <a:p>
              <a:pPr marL="457200" indent="-457200">
                <a:buFontTx/>
                <a:buChar char="-"/>
              </a:pPr>
              <a:r>
                <a:rPr lang="it-IT" sz="2800" dirty="0" err="1"/>
                <a:t>Difficult</a:t>
              </a:r>
              <a:r>
                <a:rPr lang="it-IT" sz="2800" dirty="0"/>
                <a:t> to </a:t>
              </a:r>
              <a:r>
                <a:rPr lang="it-IT" sz="2800" dirty="0" err="1"/>
                <a:t>carry</a:t>
              </a:r>
            </a:p>
            <a:p>
              <a:pPr marL="457200" indent="-457200">
                <a:buFontTx/>
                <a:buChar char="-"/>
              </a:pPr>
              <a:r>
                <a:rPr lang="it-IT" sz="2800" dirty="0"/>
                <a:t>Heavy</a:t>
              </a:r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4972630" y="1135708"/>
              <a:ext cx="2243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800" dirty="0" err="1" smtClean="0"/>
                <a:t>Pros</a:t>
              </a:r>
              <a:r>
                <a:rPr lang="it-IT" sz="2800" dirty="0" smtClean="0"/>
                <a:t> and </a:t>
              </a:r>
              <a:r>
                <a:rPr lang="it-IT" sz="2800" dirty="0" err="1" smtClean="0"/>
                <a:t>Cons</a:t>
              </a:r>
              <a:endParaRPr lang="it-IT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32394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Hard Disks</a:t>
            </a:r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3841" y="1883792"/>
            <a:ext cx="732408" cy="732408"/>
          </a:xfrm>
        </p:spPr>
      </p:pic>
      <p:pic>
        <p:nvPicPr>
          <p:cNvPr id="5" name="Segnaposto contenuto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084" y="1883792"/>
            <a:ext cx="719329" cy="732408"/>
          </a:xfrm>
        </p:spPr>
      </p:pic>
      <p:sp>
        <p:nvSpPr>
          <p:cNvPr id="4" name="CasellaDiTesto 3"/>
          <p:cNvSpPr txBox="1"/>
          <p:nvPr/>
        </p:nvSpPr>
        <p:spPr>
          <a:xfrm>
            <a:off x="1218883" y="2717800"/>
            <a:ext cx="507867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it-IT" sz="2800" dirty="0"/>
              <a:t>Access </a:t>
            </a:r>
            <a:r>
              <a:rPr lang="it-IT" sz="2800" dirty="0" err="1"/>
              <a:t>speed</a:t>
            </a:r>
            <a:endParaRPr lang="it-IT" sz="2800" dirty="0"/>
          </a:p>
          <a:p>
            <a:pPr marL="457200" indent="-457200">
              <a:buFontTx/>
              <a:buChar char="-"/>
            </a:pPr>
            <a:r>
              <a:rPr lang="it-IT" sz="2800" dirty="0"/>
              <a:t>Great </a:t>
            </a:r>
            <a:r>
              <a:rPr lang="it-IT" sz="2800" dirty="0" err="1"/>
              <a:t>storage</a:t>
            </a:r>
            <a:endParaRPr lang="it-IT" sz="2800" dirty="0"/>
          </a:p>
          <a:p>
            <a:pPr marL="457200" indent="-457200">
              <a:buFontTx/>
              <a:buChar char="-"/>
            </a:pPr>
            <a:r>
              <a:rPr lang="it-IT" sz="2800" dirty="0"/>
              <a:t>Offline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6500707" y="2719435"/>
            <a:ext cx="5078677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Tx/>
              <a:buChar char="-"/>
            </a:pPr>
            <a:r>
              <a:rPr lang="it-IT" sz="2800" dirty="0"/>
              <a:t>Fragile</a:t>
            </a:r>
          </a:p>
          <a:p>
            <a:pPr marL="1066165" lvl="1" indent="-457200">
              <a:buFontTx/>
              <a:buChar char="-"/>
            </a:pPr>
            <a:r>
              <a:rPr lang="it-IT" sz="2800" dirty="0"/>
              <a:t>Data </a:t>
            </a:r>
            <a:r>
              <a:rPr lang="it-IT" sz="2800" dirty="0" err="1"/>
              <a:t>loss</a:t>
            </a:r>
          </a:p>
          <a:p>
            <a:pPr marL="457200" indent="-457200">
              <a:buFontTx/>
              <a:buChar char="-"/>
            </a:pPr>
            <a:r>
              <a:rPr lang="it-IT" sz="2800" dirty="0" err="1"/>
              <a:t>Difficult</a:t>
            </a:r>
            <a:r>
              <a:rPr lang="it-IT" sz="2800" dirty="0"/>
              <a:t> to </a:t>
            </a:r>
            <a:r>
              <a:rPr lang="it-IT" sz="2800" dirty="0" err="1"/>
              <a:t>carry</a:t>
            </a:r>
          </a:p>
          <a:p>
            <a:pPr marL="457200" indent="-457200">
              <a:buFontTx/>
              <a:buChar char="-"/>
            </a:pPr>
            <a:r>
              <a:rPr lang="it-IT" sz="2800" dirty="0"/>
              <a:t>Heavy</a:t>
            </a:r>
          </a:p>
        </p:txBody>
      </p:sp>
    </p:spTree>
    <p:extLst>
      <p:ext uri="{BB962C8B-B14F-4D97-AF65-F5344CB8AC3E}">
        <p14:creationId xmlns:p14="http://schemas.microsoft.com/office/powerpoint/2010/main" val="4071192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a 5"/>
          <p:cNvGraphicFramePr/>
          <p:nvPr>
            <p:extLst>
              <p:ext uri="{D42A27DB-BD31-4B8C-83A1-F6EECF244321}">
                <p14:modId xmlns:p14="http://schemas.microsoft.com/office/powerpoint/2010/main" val="715637706"/>
              </p:ext>
            </p:extLst>
          </p:nvPr>
        </p:nvGraphicFramePr>
        <p:xfrm>
          <a:off x="1218883" y="2023171"/>
          <a:ext cx="5076805" cy="26594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Compact Disks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1218883" y="4976143"/>
            <a:ext cx="725179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it-IT" sz="2800" dirty="0" err="1"/>
              <a:t>Released</a:t>
            </a:r>
            <a:r>
              <a:rPr lang="it-IT" sz="2800" dirty="0"/>
              <a:t> in 1982 -&gt; More data </a:t>
            </a:r>
            <a:r>
              <a:rPr lang="it-IT" sz="2800" dirty="0" err="1"/>
              <a:t>than</a:t>
            </a:r>
            <a:r>
              <a:rPr lang="it-IT" sz="2800" dirty="0"/>
              <a:t> an HDD!</a:t>
            </a:r>
          </a:p>
          <a:p>
            <a:pPr marL="457200" indent="-457200">
              <a:buFontTx/>
              <a:buChar char="-"/>
            </a:pPr>
            <a:r>
              <a:rPr lang="it-IT" sz="2800" dirty="0"/>
              <a:t>Optical </a:t>
            </a:r>
            <a:r>
              <a:rPr lang="it-IT" sz="2800" dirty="0" err="1" smtClean="0"/>
              <a:t>storage</a:t>
            </a:r>
            <a:endParaRPr lang="it-IT" sz="2800" dirty="0" smtClean="0"/>
          </a:p>
          <a:p>
            <a:pPr marL="457200" indent="-457200">
              <a:buFontTx/>
              <a:buChar char="-"/>
            </a:pPr>
            <a:r>
              <a:rPr lang="it-IT" sz="2800" dirty="0" smtClean="0"/>
              <a:t>Maximum </a:t>
            </a:r>
            <a:r>
              <a:rPr lang="it-IT" sz="2800" dirty="0" err="1" smtClean="0"/>
              <a:t>read</a:t>
            </a:r>
            <a:r>
              <a:rPr lang="it-IT" sz="2800" dirty="0" smtClean="0"/>
              <a:t> </a:t>
            </a:r>
            <a:r>
              <a:rPr lang="it-IT" sz="2800" dirty="0" err="1" smtClean="0"/>
              <a:t>speed</a:t>
            </a:r>
            <a:r>
              <a:rPr lang="it-IT" sz="2800" dirty="0" smtClean="0"/>
              <a:t>: 6 MB/s </a:t>
            </a:r>
            <a:r>
              <a:rPr lang="it-IT" sz="2800" dirty="0" err="1" smtClean="0"/>
              <a:t>at</a:t>
            </a:r>
            <a:r>
              <a:rPr lang="it-IT" sz="2800" dirty="0" smtClean="0"/>
              <a:t> 52X </a:t>
            </a:r>
            <a:endParaRPr lang="it-IT" sz="2800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4612" y="2110170"/>
            <a:ext cx="2816911" cy="2834727"/>
          </a:xfrm>
        </p:spPr>
      </p:pic>
      <p:grpSp>
        <p:nvGrpSpPr>
          <p:cNvPr id="3" name="Gruppo 2"/>
          <p:cNvGrpSpPr/>
          <p:nvPr/>
        </p:nvGrpSpPr>
        <p:grpSpPr>
          <a:xfrm>
            <a:off x="618585" y="381139"/>
            <a:ext cx="10951655" cy="6095723"/>
            <a:chOff x="618585" y="381139"/>
            <a:chExt cx="10951655" cy="6095723"/>
          </a:xfrm>
        </p:grpSpPr>
        <p:sp>
          <p:nvSpPr>
            <p:cNvPr id="8" name="Rettangolo 7"/>
            <p:cNvSpPr/>
            <p:nvPr/>
          </p:nvSpPr>
          <p:spPr>
            <a:xfrm>
              <a:off x="618585" y="381139"/>
              <a:ext cx="10951655" cy="6095723"/>
            </a:xfrm>
            <a:prstGeom prst="rect">
              <a:avLst/>
            </a:prstGeom>
            <a:solidFill>
              <a:srgbClr val="4B4B4B">
                <a:alpha val="97647"/>
              </a:srgbClr>
            </a:solidFill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 dirty="0"/>
            </a:p>
          </p:txBody>
        </p:sp>
        <p:sp>
          <p:nvSpPr>
            <p:cNvPr id="9" name="CasellaDiTesto 8"/>
            <p:cNvSpPr txBox="1"/>
            <p:nvPr/>
          </p:nvSpPr>
          <p:spPr>
            <a:xfrm>
              <a:off x="4972630" y="1135708"/>
              <a:ext cx="2243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800" dirty="0" err="1" smtClean="0"/>
                <a:t>Pros</a:t>
              </a:r>
              <a:r>
                <a:rPr lang="it-IT" sz="2800" dirty="0" smtClean="0"/>
                <a:t> and </a:t>
              </a:r>
              <a:r>
                <a:rPr lang="it-IT" sz="2800" dirty="0" err="1" smtClean="0"/>
                <a:t>Cons</a:t>
              </a:r>
              <a:endParaRPr lang="it-IT" sz="2800" dirty="0"/>
            </a:p>
          </p:txBody>
        </p:sp>
        <p:pic>
          <p:nvPicPr>
            <p:cNvPr id="10" name="Segnaposto contenuto 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6760" y="1883792"/>
              <a:ext cx="732408" cy="732408"/>
            </a:xfrm>
            <a:prstGeom prst="rect">
              <a:avLst/>
            </a:prstGeom>
          </p:spPr>
        </p:pic>
        <p:pic>
          <p:nvPicPr>
            <p:cNvPr id="11" name="Segnaposto contenuto 4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2084" y="1883792"/>
              <a:ext cx="719329" cy="732408"/>
            </a:xfrm>
            <a:prstGeom prst="rect">
              <a:avLst/>
            </a:prstGeom>
          </p:spPr>
        </p:pic>
        <p:sp>
          <p:nvSpPr>
            <p:cNvPr id="13" name="CasellaDiTesto 12"/>
            <p:cNvSpPr txBox="1"/>
            <p:nvPr/>
          </p:nvSpPr>
          <p:spPr>
            <a:xfrm>
              <a:off x="1218883" y="2717800"/>
              <a:ext cx="5078677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Tx/>
                <a:buChar char="-"/>
              </a:pPr>
              <a:r>
                <a:rPr lang="it-IT" sz="2800" dirty="0" err="1"/>
                <a:t>Portable</a:t>
              </a:r>
              <a:endParaRPr lang="it-IT" sz="2800" dirty="0"/>
            </a:p>
            <a:p>
              <a:pPr marL="457200" indent="-457200">
                <a:buFontTx/>
                <a:buChar char="-"/>
              </a:pPr>
              <a:r>
                <a:rPr lang="it-IT" sz="2800" dirty="0" err="1"/>
                <a:t>Widespread</a:t>
              </a:r>
              <a:endParaRPr lang="it-IT" sz="2800" dirty="0"/>
            </a:p>
            <a:p>
              <a:pPr marL="457200" indent="-457200">
                <a:buFontTx/>
                <a:buChar char="-"/>
              </a:pPr>
              <a:r>
                <a:rPr lang="it-IT" sz="2800" dirty="0"/>
                <a:t>Access </a:t>
              </a:r>
              <a:r>
                <a:rPr lang="it-IT" sz="2800" dirty="0" err="1"/>
                <a:t>speed</a:t>
              </a:r>
              <a:endParaRPr lang="it-IT" sz="2800" dirty="0"/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6295688" y="2689855"/>
              <a:ext cx="5078677" cy="267765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457200" indent="-457200">
                <a:buFontTx/>
                <a:buChar char="-"/>
              </a:pPr>
              <a:r>
                <a:rPr lang="it-IT" sz="2800" dirty="0"/>
                <a:t>Easy </a:t>
              </a:r>
              <a:r>
                <a:rPr lang="it-IT" sz="2800" dirty="0" err="1"/>
                <a:t>damage</a:t>
              </a:r>
              <a:endParaRPr lang="it-IT" sz="2800" dirty="0"/>
            </a:p>
            <a:p>
              <a:pPr marL="457200" indent="-457200">
                <a:buFontTx/>
                <a:buChar char="-"/>
              </a:pPr>
              <a:r>
                <a:rPr lang="it-IT" sz="2800" dirty="0" err="1"/>
                <a:t>Getting</a:t>
              </a:r>
              <a:r>
                <a:rPr lang="it-IT" sz="2800" dirty="0"/>
                <a:t> </a:t>
              </a:r>
              <a:r>
                <a:rPr lang="it-IT" sz="2800" dirty="0" err="1"/>
                <a:t>old</a:t>
              </a:r>
              <a:endParaRPr lang="it-IT" sz="2800" dirty="0"/>
            </a:p>
            <a:p>
              <a:pPr marL="457200" indent="-457200">
                <a:buFontTx/>
                <a:buChar char="-"/>
              </a:pPr>
              <a:r>
                <a:rPr lang="it-IT" sz="2800" dirty="0"/>
                <a:t>Limited (re)</a:t>
              </a:r>
              <a:r>
                <a:rPr lang="it-IT" sz="2800" dirty="0" err="1"/>
                <a:t>burns</a:t>
              </a:r>
              <a:endParaRPr lang="it-IT" sz="2800" dirty="0"/>
            </a:p>
            <a:p>
              <a:pPr marL="457200" indent="-457200">
                <a:buFontTx/>
                <a:buChar char="-"/>
              </a:pPr>
              <a:r>
                <a:rPr lang="it-IT" sz="2800" dirty="0" err="1"/>
                <a:t>Capacity</a:t>
              </a:r>
            </a:p>
            <a:p>
              <a:pPr marL="457200" indent="-457200">
                <a:buFontTx/>
                <a:buChar char="-"/>
              </a:pPr>
              <a:r>
                <a:rPr lang="it-IT" sz="2800" dirty="0" err="1"/>
                <a:t>Writing</a:t>
              </a:r>
              <a:r>
                <a:rPr lang="it-IT" sz="2800" dirty="0"/>
                <a:t> speed</a:t>
              </a:r>
            </a:p>
            <a:p>
              <a:pPr marL="457200" indent="-457200">
                <a:buFontTx/>
                <a:buChar char="-"/>
              </a:pPr>
              <a:r>
                <a:rPr lang="it-IT" sz="2800" dirty="0" err="1" smtClean="0"/>
                <a:t>Suffers</a:t>
              </a:r>
              <a:r>
                <a:rPr lang="it-IT" sz="2800" dirty="0" smtClean="0"/>
                <a:t> </a:t>
              </a:r>
              <a:r>
                <a:rPr lang="it-IT" sz="2800" dirty="0" err="1"/>
                <a:t>extreme</a:t>
              </a:r>
              <a:r>
                <a:rPr lang="it-IT" sz="2800" dirty="0"/>
                <a:t> </a:t>
              </a:r>
              <a:r>
                <a:rPr lang="it-IT" sz="2800" dirty="0" err="1"/>
                <a:t>temperatures</a:t>
              </a:r>
              <a:endParaRPr lang="it-IT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463241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4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63C9CF7-2D42-4AC4-99E6-7CC828234F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6">
                                            <p:graphicEl>
                                              <a:dgm id="{863C9CF7-2D42-4AC4-99E6-7CC828234F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BF5131B-52B0-4748-A97B-F8EAF5BF7C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6">
                                            <p:graphicEl>
                                              <a:dgm id="{FBF5131B-52B0-4748-A97B-F8EAF5BF7C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7E54CC1-EA83-487E-810A-18C0EE9C5E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6">
                                            <p:graphicEl>
                                              <a:dgm id="{77E54CC1-EA83-487E-810A-18C0EE9C5E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8C642D0-AFD2-41A6-A0A2-0BC5C127BE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6">
                                            <p:graphicEl>
                                              <a:dgm id="{A8C642D0-AFD2-41A6-A0A2-0BC5C127BE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72E5107-2FB1-4B3A-8AC0-7F679E7E45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6">
                                            <p:graphicEl>
                                              <a:dgm id="{F72E5107-2FB1-4B3A-8AC0-7F679E7E45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96AE33E-1BB5-4C6E-BDD0-30AA549360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6">
                                            <p:graphicEl>
                                              <a:dgm id="{796AE33E-1BB5-4C6E-BDD0-30AA549360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5B93725-EF10-4981-BED5-9BD15A6E4C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6">
                                            <p:graphicEl>
                                              <a:dgm id="{85B93725-EF10-4981-BED5-9BD15A6E4C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Dgm bld="one"/>
        </p:bldSub>
      </p:bldGraphic>
      <p:bldP spid="1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Compact Disks</a:t>
            </a:r>
          </a:p>
        </p:txBody>
      </p:sp>
      <p:pic>
        <p:nvPicPr>
          <p:cNvPr id="4" name="Segnaposto contenuto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3841" y="1883792"/>
            <a:ext cx="732408" cy="732408"/>
          </a:xfrm>
          <a:prstGeom prst="rect">
            <a:avLst/>
          </a:prstGeom>
        </p:spPr>
      </p:pic>
      <p:pic>
        <p:nvPicPr>
          <p:cNvPr id="5" name="Segnaposto contenuto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084" y="1883792"/>
            <a:ext cx="719329" cy="732408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1218883" y="2717800"/>
            <a:ext cx="507867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it-IT" sz="2800" dirty="0" err="1"/>
              <a:t>Portable</a:t>
            </a:r>
            <a:endParaRPr lang="it-IT" sz="2800" dirty="0"/>
          </a:p>
          <a:p>
            <a:pPr marL="457200" indent="-457200">
              <a:buFontTx/>
              <a:buChar char="-"/>
            </a:pPr>
            <a:r>
              <a:rPr lang="it-IT" sz="2800" dirty="0" err="1"/>
              <a:t>Widespread</a:t>
            </a:r>
            <a:endParaRPr lang="it-IT" sz="2800" dirty="0"/>
          </a:p>
          <a:p>
            <a:pPr marL="457200" indent="-457200">
              <a:buFontTx/>
              <a:buChar char="-"/>
            </a:pPr>
            <a:r>
              <a:rPr lang="it-IT" sz="2800" dirty="0"/>
              <a:t>Access </a:t>
            </a:r>
            <a:r>
              <a:rPr lang="it-IT" sz="2800" dirty="0" err="1"/>
              <a:t>speed</a:t>
            </a:r>
            <a:endParaRPr lang="it-IT" sz="28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6500707" y="2719435"/>
            <a:ext cx="5078677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Tx/>
              <a:buChar char="-"/>
            </a:pPr>
            <a:r>
              <a:rPr lang="it-IT" sz="2800" dirty="0"/>
              <a:t>Easy </a:t>
            </a:r>
            <a:r>
              <a:rPr lang="it-IT" sz="2800" dirty="0" err="1"/>
              <a:t>damage</a:t>
            </a:r>
            <a:endParaRPr lang="it-IT" sz="2800" dirty="0"/>
          </a:p>
          <a:p>
            <a:pPr marL="457200" indent="-457200">
              <a:buFontTx/>
              <a:buChar char="-"/>
            </a:pPr>
            <a:r>
              <a:rPr lang="it-IT" sz="2800" dirty="0" err="1"/>
              <a:t>Getting</a:t>
            </a:r>
            <a:r>
              <a:rPr lang="it-IT" sz="2800" dirty="0"/>
              <a:t> </a:t>
            </a:r>
            <a:r>
              <a:rPr lang="it-IT" sz="2800" dirty="0" err="1"/>
              <a:t>old</a:t>
            </a:r>
            <a:endParaRPr lang="it-IT" sz="2800" dirty="0"/>
          </a:p>
          <a:p>
            <a:pPr marL="457200" indent="-457200">
              <a:buFontTx/>
              <a:buChar char="-"/>
            </a:pPr>
            <a:r>
              <a:rPr lang="it-IT" sz="2800" dirty="0"/>
              <a:t>Limited (re)</a:t>
            </a:r>
            <a:r>
              <a:rPr lang="it-IT" sz="2800" dirty="0" err="1"/>
              <a:t>burns</a:t>
            </a:r>
            <a:endParaRPr lang="it-IT" sz="2800" dirty="0"/>
          </a:p>
          <a:p>
            <a:pPr marL="457200" indent="-457200">
              <a:buFontTx/>
              <a:buChar char="-"/>
            </a:pPr>
            <a:r>
              <a:rPr lang="it-IT" sz="2800" dirty="0" err="1"/>
              <a:t>Capacity</a:t>
            </a:r>
          </a:p>
          <a:p>
            <a:pPr marL="457200" indent="-457200">
              <a:buFontTx/>
              <a:buChar char="-"/>
            </a:pPr>
            <a:r>
              <a:rPr lang="it-IT" sz="2800" dirty="0" err="1"/>
              <a:t>Writing</a:t>
            </a:r>
            <a:r>
              <a:rPr lang="it-IT" sz="2800" dirty="0"/>
              <a:t> speed</a:t>
            </a:r>
          </a:p>
          <a:p>
            <a:pPr marL="457200" indent="-457200">
              <a:buFontTx/>
              <a:buChar char="-"/>
            </a:pPr>
            <a:r>
              <a:rPr lang="it-IT" sz="2800" dirty="0" err="1"/>
              <a:t>Suffer</a:t>
            </a:r>
            <a:r>
              <a:rPr lang="it-IT" sz="2800" dirty="0"/>
              <a:t> </a:t>
            </a:r>
            <a:r>
              <a:rPr lang="it-IT" sz="2800" dirty="0" err="1"/>
              <a:t>extreme</a:t>
            </a:r>
            <a:r>
              <a:rPr lang="it-IT" sz="2800" dirty="0"/>
              <a:t> </a:t>
            </a:r>
            <a:r>
              <a:rPr lang="it-IT" sz="2800" dirty="0" err="1"/>
              <a:t>temperatures</a:t>
            </a:r>
          </a:p>
        </p:txBody>
      </p:sp>
    </p:spTree>
    <p:extLst>
      <p:ext uri="{BB962C8B-B14F-4D97-AF65-F5344CB8AC3E}">
        <p14:creationId xmlns:p14="http://schemas.microsoft.com/office/powerpoint/2010/main" val="1919081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DVDs</a:t>
            </a:r>
            <a:r>
              <a:rPr lang="it-IT" dirty="0"/>
              <a:t> &amp; Blu-</a:t>
            </a:r>
            <a:r>
              <a:rPr lang="it-IT" dirty="0" err="1"/>
              <a:t>ray</a:t>
            </a:r>
            <a:r>
              <a:rPr lang="it-IT" dirty="0"/>
              <a:t> Disks</a:t>
            </a:r>
          </a:p>
        </p:txBody>
      </p:sp>
      <p:graphicFrame>
        <p:nvGraphicFramePr>
          <p:cNvPr id="9" name="Diagramma 8"/>
          <p:cNvGraphicFramePr/>
          <p:nvPr>
            <p:extLst>
              <p:ext uri="{D42A27DB-BD31-4B8C-83A1-F6EECF244321}">
                <p14:modId xmlns:p14="http://schemas.microsoft.com/office/powerpoint/2010/main" val="2551581556"/>
              </p:ext>
            </p:extLst>
          </p:nvPr>
        </p:nvGraphicFramePr>
        <p:xfrm>
          <a:off x="1218883" y="2023171"/>
          <a:ext cx="5076805" cy="26594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Immagin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4652" y="2348880"/>
            <a:ext cx="2740033" cy="2740033"/>
          </a:xfrm>
          <a:prstGeom prst="rect">
            <a:avLst/>
          </a:prstGeom>
        </p:spPr>
      </p:pic>
      <p:grpSp>
        <p:nvGrpSpPr>
          <p:cNvPr id="14" name="Gruppo 13"/>
          <p:cNvGrpSpPr/>
          <p:nvPr/>
        </p:nvGrpSpPr>
        <p:grpSpPr>
          <a:xfrm>
            <a:off x="3718148" y="3042829"/>
            <a:ext cx="2321134" cy="620124"/>
            <a:chOff x="2501396" y="2134"/>
            <a:chExt cx="2321134" cy="620124"/>
          </a:xfrm>
        </p:grpSpPr>
        <p:sp>
          <p:nvSpPr>
            <p:cNvPr id="15" name="Rettangolo 14"/>
            <p:cNvSpPr/>
            <p:nvPr/>
          </p:nvSpPr>
          <p:spPr>
            <a:xfrm>
              <a:off x="2501396" y="2134"/>
              <a:ext cx="2321134" cy="620124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CasellaDiTesto 15"/>
            <p:cNvSpPr txBox="1"/>
            <p:nvPr/>
          </p:nvSpPr>
          <p:spPr>
            <a:xfrm>
              <a:off x="2501396" y="2134"/>
              <a:ext cx="2321134" cy="6201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600" kern="1200" dirty="0"/>
                <a:t>DVD+RW</a:t>
              </a:r>
            </a:p>
          </p:txBody>
        </p:sp>
      </p:grpSp>
      <p:grpSp>
        <p:nvGrpSpPr>
          <p:cNvPr id="29" name="Gruppo 28"/>
          <p:cNvGrpSpPr/>
          <p:nvPr/>
        </p:nvGrpSpPr>
        <p:grpSpPr>
          <a:xfrm>
            <a:off x="3718148" y="2023171"/>
            <a:ext cx="2321134" cy="620124"/>
            <a:chOff x="2501396" y="2134"/>
            <a:chExt cx="2321134" cy="620124"/>
          </a:xfrm>
        </p:grpSpPr>
        <p:sp>
          <p:nvSpPr>
            <p:cNvPr id="30" name="Rettangolo 29"/>
            <p:cNvSpPr/>
            <p:nvPr/>
          </p:nvSpPr>
          <p:spPr>
            <a:xfrm>
              <a:off x="2501396" y="2134"/>
              <a:ext cx="2321134" cy="620124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CasellaDiTesto 30"/>
            <p:cNvSpPr txBox="1"/>
            <p:nvPr/>
          </p:nvSpPr>
          <p:spPr>
            <a:xfrm>
              <a:off x="2501396" y="2134"/>
              <a:ext cx="2321134" cy="6201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600" kern="1200" dirty="0"/>
                <a:t>DVD+R</a:t>
              </a:r>
            </a:p>
          </p:txBody>
        </p:sp>
      </p:grp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6373" y="2332899"/>
            <a:ext cx="2808312" cy="2768712"/>
          </a:xfrm>
        </p:spPr>
      </p:pic>
      <p:sp>
        <p:nvSpPr>
          <p:cNvPr id="4" name="CasellaDiTesto 3"/>
          <p:cNvSpPr txBox="1"/>
          <p:nvPr/>
        </p:nvSpPr>
        <p:spPr>
          <a:xfrm>
            <a:off x="1218883" y="5349653"/>
            <a:ext cx="48424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/>
              <a:t>Maximum </a:t>
            </a:r>
            <a:r>
              <a:rPr lang="it-IT" sz="2800" dirty="0" err="1" smtClean="0"/>
              <a:t>read</a:t>
            </a:r>
            <a:r>
              <a:rPr lang="it-IT" sz="2800" dirty="0" smtClean="0"/>
              <a:t> </a:t>
            </a:r>
            <a:r>
              <a:rPr lang="it-IT" sz="2800" dirty="0" err="1" smtClean="0"/>
              <a:t>speed</a:t>
            </a:r>
            <a:r>
              <a:rPr lang="it-IT" sz="2800" dirty="0" smtClean="0"/>
              <a:t>: </a:t>
            </a:r>
            <a:r>
              <a:rPr lang="it-IT" sz="2800" dirty="0"/>
              <a:t> </a:t>
            </a:r>
            <a:r>
              <a:rPr lang="it-IT" sz="2800" dirty="0" smtClean="0"/>
              <a:t>21 MB/s</a:t>
            </a:r>
          </a:p>
        </p:txBody>
      </p:sp>
      <p:sp>
        <p:nvSpPr>
          <p:cNvPr id="22" name="CasellaDiTesto 21"/>
          <p:cNvSpPr txBox="1"/>
          <p:nvPr/>
        </p:nvSpPr>
        <p:spPr>
          <a:xfrm>
            <a:off x="1218883" y="5347498"/>
            <a:ext cx="48424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/>
              <a:t>Maximum </a:t>
            </a:r>
            <a:r>
              <a:rPr lang="it-IT" sz="2800" dirty="0" err="1" smtClean="0"/>
              <a:t>read</a:t>
            </a:r>
            <a:r>
              <a:rPr lang="it-IT" sz="2800" dirty="0" smtClean="0"/>
              <a:t> </a:t>
            </a:r>
            <a:r>
              <a:rPr lang="it-IT" sz="2800" dirty="0" err="1" smtClean="0"/>
              <a:t>speed</a:t>
            </a:r>
            <a:r>
              <a:rPr lang="it-IT" sz="2800" dirty="0" smtClean="0"/>
              <a:t>: </a:t>
            </a:r>
            <a:r>
              <a:rPr lang="it-IT" sz="2800" dirty="0"/>
              <a:t> </a:t>
            </a:r>
            <a:r>
              <a:rPr lang="it-IT" sz="2800" dirty="0" smtClean="0"/>
              <a:t>68 MB/s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6742484" y="5205577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sz="28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6526460" y="5347498"/>
            <a:ext cx="40768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/>
              <a:t>Maximum </a:t>
            </a:r>
            <a:r>
              <a:rPr lang="it-IT" sz="2800" dirty="0" err="1" smtClean="0"/>
              <a:t>capacity</a:t>
            </a:r>
            <a:r>
              <a:rPr lang="it-IT" sz="2800" dirty="0" smtClean="0"/>
              <a:t>: 4,7 GB</a:t>
            </a:r>
            <a:endParaRPr lang="it-IT" sz="28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6533093" y="5347141"/>
            <a:ext cx="4169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/>
              <a:t>Maximum </a:t>
            </a:r>
            <a:r>
              <a:rPr lang="it-IT" sz="2800" dirty="0" err="1" smtClean="0"/>
              <a:t>capacity</a:t>
            </a:r>
            <a:r>
              <a:rPr lang="it-IT" sz="2800" dirty="0" smtClean="0"/>
              <a:t>: 400 GB</a:t>
            </a:r>
            <a:endParaRPr lang="it-IT" sz="2800" dirty="0"/>
          </a:p>
        </p:txBody>
      </p:sp>
      <p:grpSp>
        <p:nvGrpSpPr>
          <p:cNvPr id="3" name="Gruppo 2"/>
          <p:cNvGrpSpPr/>
          <p:nvPr/>
        </p:nvGrpSpPr>
        <p:grpSpPr>
          <a:xfrm>
            <a:off x="618585" y="381139"/>
            <a:ext cx="10951655" cy="6095723"/>
            <a:chOff x="618585" y="381139"/>
            <a:chExt cx="10951655" cy="6095723"/>
          </a:xfrm>
        </p:grpSpPr>
        <p:sp>
          <p:nvSpPr>
            <p:cNvPr id="13" name="Rettangolo 12"/>
            <p:cNvSpPr/>
            <p:nvPr/>
          </p:nvSpPr>
          <p:spPr>
            <a:xfrm>
              <a:off x="618585" y="381139"/>
              <a:ext cx="10951655" cy="6095723"/>
            </a:xfrm>
            <a:prstGeom prst="rect">
              <a:avLst/>
            </a:prstGeom>
            <a:solidFill>
              <a:srgbClr val="4B4B4B">
                <a:alpha val="97647"/>
              </a:srgbClr>
            </a:solidFill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 dirty="0"/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4972630" y="1135708"/>
              <a:ext cx="2243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800" dirty="0" err="1" smtClean="0"/>
                <a:t>Pros</a:t>
              </a:r>
              <a:r>
                <a:rPr lang="it-IT" sz="2800" dirty="0" smtClean="0"/>
                <a:t> and </a:t>
              </a:r>
              <a:r>
                <a:rPr lang="it-IT" sz="2800" dirty="0" err="1" smtClean="0"/>
                <a:t>Cons</a:t>
              </a:r>
              <a:endParaRPr lang="it-IT" sz="2800" dirty="0"/>
            </a:p>
          </p:txBody>
        </p:sp>
        <p:pic>
          <p:nvPicPr>
            <p:cNvPr id="18" name="Segnaposto contenuto 5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55123" y="1900436"/>
              <a:ext cx="732408" cy="732408"/>
            </a:xfrm>
            <a:prstGeom prst="rect">
              <a:avLst/>
            </a:prstGeom>
          </p:spPr>
        </p:pic>
        <p:pic>
          <p:nvPicPr>
            <p:cNvPr id="19" name="Segnaposto contenuto 4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2084" y="1883792"/>
              <a:ext cx="719329" cy="732408"/>
            </a:xfrm>
            <a:prstGeom prst="rect">
              <a:avLst/>
            </a:prstGeom>
          </p:spPr>
        </p:pic>
        <p:sp>
          <p:nvSpPr>
            <p:cNvPr id="20" name="CasellaDiTesto 19"/>
            <p:cNvSpPr txBox="1"/>
            <p:nvPr/>
          </p:nvSpPr>
          <p:spPr>
            <a:xfrm>
              <a:off x="1218883" y="2717800"/>
              <a:ext cx="5078677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Tx/>
                <a:buChar char="-"/>
              </a:pPr>
              <a:r>
                <a:rPr lang="it-IT" sz="2800" dirty="0" err="1"/>
                <a:t>Capacity</a:t>
              </a:r>
              <a:endParaRPr lang="it-IT" sz="2800" dirty="0"/>
            </a:p>
            <a:p>
              <a:pPr marL="457200" indent="-457200">
                <a:buFontTx/>
                <a:buChar char="-"/>
              </a:pPr>
              <a:r>
                <a:rPr lang="it-IT" sz="2800" dirty="0" err="1"/>
                <a:t>Quality</a:t>
              </a:r>
              <a:endParaRPr lang="it-IT" sz="2800" dirty="0"/>
            </a:p>
            <a:p>
              <a:pPr marL="457200" indent="-457200">
                <a:buFontTx/>
                <a:buChar char="-"/>
              </a:pPr>
              <a:endParaRPr lang="it-IT" sz="2800" dirty="0"/>
            </a:p>
            <a:p>
              <a:pPr marL="457200" indent="-457200">
                <a:buFontTx/>
                <a:buChar char="-"/>
              </a:pPr>
              <a:endParaRPr lang="it-IT" sz="2800" dirty="0"/>
            </a:p>
            <a:p>
              <a:endParaRPr lang="it-IT" sz="2800" dirty="0"/>
            </a:p>
          </p:txBody>
        </p:sp>
        <p:sp>
          <p:nvSpPr>
            <p:cNvPr id="21" name="CasellaDiTesto 6">
              <a:extLst>
                <a:ext uri="{FF2B5EF4-FFF2-40B4-BE49-F238E27FC236}">
                  <a16:creationId xmlns:a16="http://schemas.microsoft.com/office/drawing/2014/main" id="{9541399F-F236-4E4A-A40F-EE09D9923E1F}"/>
                </a:ext>
              </a:extLst>
            </p:cNvPr>
            <p:cNvSpPr txBox="1"/>
            <p:nvPr/>
          </p:nvSpPr>
          <p:spPr>
            <a:xfrm>
              <a:off x="6279848" y="2733964"/>
              <a:ext cx="5078677" cy="224676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457200" indent="-457200">
                <a:buFontTx/>
                <a:buChar char="-"/>
              </a:pPr>
              <a:r>
                <a:rPr lang="it-IT" sz="2800" dirty="0"/>
                <a:t>Easy </a:t>
              </a:r>
              <a:r>
                <a:rPr lang="it-IT" sz="2800" dirty="0" err="1"/>
                <a:t>damage</a:t>
              </a:r>
              <a:endParaRPr lang="it-IT" sz="2800" dirty="0"/>
            </a:p>
            <a:p>
              <a:pPr marL="457200" indent="-457200">
                <a:buFontTx/>
                <a:buChar char="-"/>
              </a:pPr>
              <a:r>
                <a:rPr lang="it-IT" sz="2800" dirty="0" err="1"/>
                <a:t>Getting</a:t>
              </a:r>
              <a:r>
                <a:rPr lang="it-IT" sz="2800" dirty="0"/>
                <a:t> </a:t>
              </a:r>
              <a:r>
                <a:rPr lang="it-IT" sz="2800" dirty="0" err="1"/>
                <a:t>old</a:t>
              </a:r>
              <a:endParaRPr lang="it-IT" sz="2800" dirty="0"/>
            </a:p>
            <a:p>
              <a:pPr marL="457200" indent="-457200">
                <a:buFontTx/>
                <a:buChar char="-"/>
              </a:pPr>
              <a:r>
                <a:rPr lang="it-IT" sz="2800" dirty="0"/>
                <a:t>Limited (re)</a:t>
              </a:r>
              <a:r>
                <a:rPr lang="it-IT" sz="2800" dirty="0" err="1"/>
                <a:t>burns</a:t>
              </a:r>
            </a:p>
            <a:p>
              <a:pPr marL="457200" indent="-457200">
                <a:buFontTx/>
                <a:buChar char="-"/>
              </a:pPr>
              <a:r>
                <a:rPr lang="it-IT" sz="2800" dirty="0" err="1"/>
                <a:t>Writing</a:t>
              </a:r>
              <a:r>
                <a:rPr lang="it-IT" sz="2800" dirty="0"/>
                <a:t> speed</a:t>
              </a:r>
            </a:p>
            <a:p>
              <a:pPr marL="457200" indent="-457200">
                <a:buFontTx/>
                <a:buChar char="-"/>
              </a:pPr>
              <a:r>
                <a:rPr lang="it-IT" sz="2800" dirty="0" err="1" smtClean="0"/>
                <a:t>Suffers</a:t>
              </a:r>
              <a:r>
                <a:rPr lang="it-IT" sz="2800" dirty="0" smtClean="0"/>
                <a:t> </a:t>
              </a:r>
              <a:r>
                <a:rPr lang="it-IT" sz="2800" dirty="0" err="1"/>
                <a:t>extreme</a:t>
              </a:r>
              <a:r>
                <a:rPr lang="it-IT" sz="2800" dirty="0"/>
                <a:t> </a:t>
              </a:r>
              <a:r>
                <a:rPr lang="it-IT" sz="2800" dirty="0" err="1"/>
                <a:t>temperatures</a:t>
              </a:r>
              <a:endParaRPr lang="it-IT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77756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63C9CF7-2D42-4AC4-99E6-7CC828234F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9">
                                            <p:graphicEl>
                                              <a:dgm id="{863C9CF7-2D42-4AC4-99E6-7CC828234F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BF5131B-52B0-4748-A97B-F8EAF5BF7C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9">
                                            <p:graphicEl>
                                              <a:dgm id="{FBF5131B-52B0-4748-A97B-F8EAF5BF7C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7E54CC1-EA83-487E-810A-18C0EE9C5E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9">
                                            <p:graphicEl>
                                              <a:dgm id="{77E54CC1-EA83-487E-810A-18C0EE9C5E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A8C642D0-AFD2-41A6-A0A2-0BC5C127BE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9">
                                            <p:graphicEl>
                                              <a:dgm id="{A8C642D0-AFD2-41A6-A0A2-0BC5C127BE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72E5107-2FB1-4B3A-8AC0-7F679E7E45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9">
                                            <p:graphicEl>
                                              <a:dgm id="{F72E5107-2FB1-4B3A-8AC0-7F679E7E45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96AE33E-1BB5-4C6E-BDD0-30AA549360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9">
                                            <p:graphicEl>
                                              <a:dgm id="{796AE33E-1BB5-4C6E-BDD0-30AA549360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5B93725-EF10-4981-BED5-9BD15A6E4C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9">
                                            <p:graphicEl>
                                              <a:dgm id="{85B93725-EF10-4981-BED5-9BD15A6E4C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 uiExpand="1">
        <p:bldSub>
          <a:bldDgm bld="one"/>
        </p:bldSub>
      </p:bldGraphic>
      <p:bldP spid="4" grpId="0"/>
      <p:bldP spid="4" grpId="1"/>
      <p:bldP spid="22" grpId="0"/>
      <p:bldP spid="8" grpId="0"/>
      <p:bldP spid="8" grpId="1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DVDs</a:t>
            </a:r>
            <a:r>
              <a:rPr lang="it-IT" dirty="0"/>
              <a:t> &amp; Blu-</a:t>
            </a:r>
            <a:r>
              <a:rPr lang="it-IT" dirty="0" err="1"/>
              <a:t>ray</a:t>
            </a:r>
            <a:r>
              <a:rPr lang="it-IT" dirty="0"/>
              <a:t> Disks</a:t>
            </a:r>
          </a:p>
        </p:txBody>
      </p:sp>
      <p:pic>
        <p:nvPicPr>
          <p:cNvPr id="4" name="Segnaposto contenuto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3841" y="1883792"/>
            <a:ext cx="732408" cy="732408"/>
          </a:xfrm>
          <a:prstGeom prst="rect">
            <a:avLst/>
          </a:prstGeom>
        </p:spPr>
      </p:pic>
      <p:pic>
        <p:nvPicPr>
          <p:cNvPr id="5" name="Segnaposto contenuto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084" y="1883792"/>
            <a:ext cx="719329" cy="732408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1218883" y="2717800"/>
            <a:ext cx="507867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it-IT" sz="2800" dirty="0" err="1"/>
              <a:t>Capacity</a:t>
            </a:r>
            <a:endParaRPr lang="it-IT" sz="2800" dirty="0"/>
          </a:p>
          <a:p>
            <a:pPr marL="457200" indent="-457200">
              <a:buFontTx/>
              <a:buChar char="-"/>
            </a:pPr>
            <a:r>
              <a:rPr lang="it-IT" sz="2800" dirty="0" err="1"/>
              <a:t>Quality</a:t>
            </a:r>
            <a:endParaRPr lang="it-IT" sz="2800" dirty="0"/>
          </a:p>
          <a:p>
            <a:pPr marL="457200" indent="-457200">
              <a:buFontTx/>
              <a:buChar char="-"/>
            </a:pPr>
            <a:endParaRPr lang="it-IT" sz="2800" dirty="0"/>
          </a:p>
          <a:p>
            <a:pPr marL="457200" indent="-457200">
              <a:buFontTx/>
              <a:buChar char="-"/>
            </a:pPr>
            <a:endParaRPr lang="it-IT" sz="2800" dirty="0"/>
          </a:p>
          <a:p>
            <a:endParaRPr lang="it-IT" sz="2800" dirty="0"/>
          </a:p>
        </p:txBody>
      </p:sp>
      <p:sp>
        <p:nvSpPr>
          <p:cNvPr id="3" name="CasellaDiTesto 6">
            <a:extLst>
              <a:ext uri="{FF2B5EF4-FFF2-40B4-BE49-F238E27FC236}">
                <a16:creationId xmlns:a16="http://schemas.microsoft.com/office/drawing/2014/main" id="{9541399F-F236-4E4A-A40F-EE09D9923E1F}"/>
              </a:ext>
            </a:extLst>
          </p:cNvPr>
          <p:cNvSpPr txBox="1"/>
          <p:nvPr/>
        </p:nvSpPr>
        <p:spPr>
          <a:xfrm>
            <a:off x="6498566" y="2717320"/>
            <a:ext cx="5078677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Tx/>
              <a:buChar char="-"/>
            </a:pPr>
            <a:r>
              <a:rPr lang="it-IT" sz="2800" dirty="0"/>
              <a:t>Easy </a:t>
            </a:r>
            <a:r>
              <a:rPr lang="it-IT" sz="2800" dirty="0" err="1"/>
              <a:t>damage</a:t>
            </a:r>
            <a:endParaRPr lang="it-IT" sz="2800" dirty="0"/>
          </a:p>
          <a:p>
            <a:pPr marL="457200" indent="-457200">
              <a:buFontTx/>
              <a:buChar char="-"/>
            </a:pPr>
            <a:r>
              <a:rPr lang="it-IT" sz="2800" dirty="0" err="1"/>
              <a:t>Getting</a:t>
            </a:r>
            <a:r>
              <a:rPr lang="it-IT" sz="2800" dirty="0"/>
              <a:t> </a:t>
            </a:r>
            <a:r>
              <a:rPr lang="it-IT" sz="2800" dirty="0" err="1"/>
              <a:t>old</a:t>
            </a:r>
            <a:endParaRPr lang="it-IT" sz="2800" dirty="0"/>
          </a:p>
          <a:p>
            <a:pPr marL="457200" indent="-457200">
              <a:buFontTx/>
              <a:buChar char="-"/>
            </a:pPr>
            <a:r>
              <a:rPr lang="it-IT" sz="2800" dirty="0"/>
              <a:t>Limited (re)</a:t>
            </a:r>
            <a:r>
              <a:rPr lang="it-IT" sz="2800" dirty="0" err="1"/>
              <a:t>burns</a:t>
            </a:r>
          </a:p>
          <a:p>
            <a:pPr marL="457200" indent="-457200">
              <a:buFontTx/>
              <a:buChar char="-"/>
            </a:pPr>
            <a:r>
              <a:rPr lang="it-IT" sz="2800" dirty="0" err="1"/>
              <a:t>Writing</a:t>
            </a:r>
            <a:r>
              <a:rPr lang="it-IT" sz="2800" dirty="0"/>
              <a:t> speed</a:t>
            </a:r>
          </a:p>
          <a:p>
            <a:pPr marL="457200" indent="-457200">
              <a:buFontTx/>
              <a:buChar char="-"/>
            </a:pPr>
            <a:r>
              <a:rPr lang="it-IT" sz="2800" dirty="0" err="1"/>
              <a:t>Suffer</a:t>
            </a:r>
            <a:r>
              <a:rPr lang="it-IT" sz="2800" dirty="0"/>
              <a:t> </a:t>
            </a:r>
            <a:r>
              <a:rPr lang="it-IT" sz="2800" dirty="0" err="1"/>
              <a:t>extreme</a:t>
            </a:r>
            <a:r>
              <a:rPr lang="it-IT" sz="2800" dirty="0"/>
              <a:t> </a:t>
            </a:r>
            <a:r>
              <a:rPr lang="it-IT" sz="2800" dirty="0" err="1"/>
              <a:t>temperatures</a:t>
            </a:r>
          </a:p>
        </p:txBody>
      </p:sp>
    </p:spTree>
    <p:extLst>
      <p:ext uri="{BB962C8B-B14F-4D97-AF65-F5344CB8AC3E}">
        <p14:creationId xmlns:p14="http://schemas.microsoft.com/office/powerpoint/2010/main" val="1796411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nologia 16x9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 sz="28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33237_TF02787990.potx" id="{498C47A6-4F7F-4A21-A47B-45258853BE3D}" vid="{26A642C0-B31C-44AA-8A27-2CBE4AFBB4A0}"/>
    </a:ext>
  </a:extLst>
</a:theme>
</file>

<file path=ppt/theme/theme2.xml><?xml version="1.0" encoding="utf-8"?>
<a:theme xmlns:a="http://schemas.openxmlformats.org/drawingml/2006/main" name="Tema di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1345093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simple template design works for technology and  businesses, but it's versatile enough to use in other contexts.  It features multiple slide layouts designed for widescreen (16x9 resolution) and includes a sample SmartArt list and chart that are easily editable.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2011-11-26T00:30:00+00:00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TP102787989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694266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LocMarketGroupTiers2 xmlns="4873beb7-5857-4685-be1f-d57550cc96c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0C67BEE-D13F-4BD2-98A5-34D8A0977F68}">
  <ds:schemaRefs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4873beb7-5857-4685-be1f-d57550cc96cc"/>
    <ds:schemaRef ds:uri="http://purl.org/dc/terms/"/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09BF4D4-EF60-4196-BFC3-9462D60797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836F65B-1B07-41EE-A0E8-BC6EF38552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Presentazione con linee di circuito triple (widescreen)</Template>
  <TotalTime>516</TotalTime>
  <Words>478</Words>
  <Application>Microsoft Office PowerPoint</Application>
  <PresentationFormat>Personalizzato</PresentationFormat>
  <Paragraphs>179</Paragraphs>
  <Slides>17</Slides>
  <Notes>2</Notes>
  <HiddenSlides>6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20" baseType="lpstr">
      <vt:lpstr>Arial</vt:lpstr>
      <vt:lpstr>Calibri</vt:lpstr>
      <vt:lpstr>Tecnologia 16x9</vt:lpstr>
      <vt:lpstr>Storage solutions</vt:lpstr>
      <vt:lpstr>Presentation overview</vt:lpstr>
      <vt:lpstr>The ancestor of modern storage devices</vt:lpstr>
      <vt:lpstr>Hard Disks</vt:lpstr>
      <vt:lpstr>Hard Disks</vt:lpstr>
      <vt:lpstr>Compact Disks</vt:lpstr>
      <vt:lpstr>Compact Disks</vt:lpstr>
      <vt:lpstr>DVDs &amp; Blu-ray Disks</vt:lpstr>
      <vt:lpstr>DVDs &amp; Blu-ray Disks</vt:lpstr>
      <vt:lpstr>Flash memories</vt:lpstr>
      <vt:lpstr>Flash memories</vt:lpstr>
      <vt:lpstr>Solid State Disks</vt:lpstr>
      <vt:lpstr>Solid State Disks</vt:lpstr>
      <vt:lpstr>Cloud storage solutions</vt:lpstr>
      <vt:lpstr>Cloud storage solutions</vt:lpstr>
      <vt:lpstr>What is the best device for …?</vt:lpstr>
      <vt:lpstr>Thank you for listening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Storage devices</dc:title>
  <dc:creator>Utente Windows</dc:creator>
  <cp:lastModifiedBy>bronch</cp:lastModifiedBy>
  <cp:revision>39</cp:revision>
  <dcterms:created xsi:type="dcterms:W3CDTF">2017-10-18T10:45:26Z</dcterms:created>
  <dcterms:modified xsi:type="dcterms:W3CDTF">2018-05-04T18:37:28Z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