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media/image1.jpeg" ContentType="image/jpeg"/>
</Types>
</file>

<file path=_rels/.rels><?xml version="1.0" encoding="UTF-8" standalone="yes"?>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1pPr>
    <a:lvl2pPr marL="0" marR="0" indent="228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2pPr>
    <a:lvl3pPr marL="0" marR="0" indent="457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3pPr>
    <a:lvl4pPr marL="0" marR="0" indent="685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4pPr>
    <a:lvl5pPr marL="0" marR="0" indent="9144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5pPr>
    <a:lvl6pPr marL="0" marR="0" indent="11430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6pPr>
    <a:lvl7pPr marL="0" marR="0" indent="1371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7pPr>
    <a:lvl8pPr marL="0" marR="0" indent="1600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8pPr>
    <a:lvl9pPr marL="0" marR="0" indent="1828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 b="def" i="def"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lumOff val="-13575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114395"/>
              <a:lumOff val="-24975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E1E0DA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362282"/>
              <a:satOff val="31803"/>
              <a:lumOff val="-18242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 b="def" i="def"/>
      <a:tcStyle>
        <a:tcBdr/>
        <a:fill>
          <a:solidFill>
            <a:srgbClr val="EDEADD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9BA0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DADBDA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146070"/>
              <a:satOff val="-10048"/>
              <a:lumOff val="-30626"/>
            </a:schemeClr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 b="def" i="def"/>
      <a:tcStyle>
        <a:tcBdr/>
        <a:fill>
          <a:solidFill>
            <a:srgbClr val="9A9AA5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1"/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/Relationships>

</file>

<file path=ppt/notesMasters/_rels/notes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17" name="Shape 117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Sp="1" showMasterPhAnim="1">
  <p:cSld name="Titolo e sotto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sto titolo"/>
          <p:cNvSpPr txBox="1"/>
          <p:nvPr>
            <p:ph type="title"/>
          </p:nvPr>
        </p:nvSpPr>
        <p:spPr>
          <a:xfrm>
            <a:off x="1270000" y="1638300"/>
            <a:ext cx="10464800" cy="3302000"/>
          </a:xfrm>
          <a:prstGeom prst="rect">
            <a:avLst/>
          </a:prstGeom>
        </p:spPr>
        <p:txBody>
          <a:bodyPr anchor="b"/>
          <a:lstStyle/>
          <a:p>
            <a:pPr/>
            <a:r>
              <a:t>Testo titolo</a:t>
            </a:r>
          </a:p>
        </p:txBody>
      </p:sp>
      <p:sp>
        <p:nvSpPr>
          <p:cNvPr id="12" name="Corpo livello uno…"/>
          <p:cNvSpPr txBox="1"/>
          <p:nvPr>
            <p:ph type="body" sz="quarter" idx="1"/>
          </p:nvPr>
        </p:nvSpPr>
        <p:spPr>
          <a:xfrm>
            <a:off x="1270000" y="50419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700"/>
            </a:lvl1pPr>
            <a:lvl2pPr marL="0" indent="228600" algn="ctr">
              <a:spcBef>
                <a:spcPts val="0"/>
              </a:spcBef>
              <a:buSzTx/>
              <a:buNone/>
              <a:defRPr sz="3700"/>
            </a:lvl2pPr>
            <a:lvl3pPr marL="0" indent="457200" algn="ctr">
              <a:spcBef>
                <a:spcPts val="0"/>
              </a:spcBef>
              <a:buSzTx/>
              <a:buNone/>
              <a:defRPr sz="3700"/>
            </a:lvl3pPr>
            <a:lvl4pPr marL="0" indent="685800" algn="ctr">
              <a:spcBef>
                <a:spcPts val="0"/>
              </a:spcBef>
              <a:buSzTx/>
              <a:buNone/>
              <a:defRPr sz="3700"/>
            </a:lvl4pPr>
            <a:lvl5pPr marL="0" indent="914400" algn="ctr">
              <a:spcBef>
                <a:spcPts val="0"/>
              </a:spcBef>
              <a:buSzTx/>
              <a:buNone/>
              <a:defRPr sz="3700"/>
            </a:lvl5pPr>
          </a:lstStyle>
          <a:p>
            <a:pPr/>
            <a:r>
              <a:t>Corpo livello uno</a:t>
            </a:r>
          </a:p>
          <a:p>
            <a:pPr lvl="1"/>
            <a:r>
              <a:t>Corpo livello due</a:t>
            </a:r>
          </a:p>
          <a:p>
            <a:pPr lvl="2"/>
            <a:r>
              <a:t>Corpo livello tre</a:t>
            </a:r>
          </a:p>
          <a:p>
            <a:pPr lvl="3"/>
            <a:r>
              <a:t>Corpo livello quattro</a:t>
            </a:r>
          </a:p>
          <a:p>
            <a:pPr lvl="4"/>
            <a:r>
              <a:t>Corpo livello cinque</a:t>
            </a:r>
          </a:p>
        </p:txBody>
      </p:sp>
      <p:sp>
        <p:nvSpPr>
          <p:cNvPr id="13" name="Numero diapositiva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Helvetica Neue Thin"/>
                <a:ea typeface="Helvetica Neue Thin"/>
                <a:cs typeface="Helvetica Neue Thin"/>
                <a:sym typeface="Helvetica Neue Thin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Cita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–Giovanni Mela"/>
          <p:cNvSpPr txBox="1"/>
          <p:nvPr>
            <p:ph type="body" sz="quarter" idx="13"/>
          </p:nvPr>
        </p:nvSpPr>
        <p:spPr>
          <a:xfrm>
            <a:off x="1270000" y="6362700"/>
            <a:ext cx="10464800" cy="461366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i="1" sz="2400"/>
            </a:lvl1pPr>
          </a:lstStyle>
          <a:p>
            <a:pPr/>
            <a:r>
              <a:t>–Giovanni Mela</a:t>
            </a:r>
          </a:p>
        </p:txBody>
      </p:sp>
      <p:sp>
        <p:nvSpPr>
          <p:cNvPr id="94" name="“Inserisci qui una citazione”."/>
          <p:cNvSpPr txBox="1"/>
          <p:nvPr>
            <p:ph type="body" sz="quarter" idx="14"/>
          </p:nvPr>
        </p:nvSpPr>
        <p:spPr>
          <a:xfrm>
            <a:off x="1270000" y="4267111"/>
            <a:ext cx="10464800" cy="609778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34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/>
            <a:r>
              <a:t>“Inserisci qui una citazione”. </a:t>
            </a:r>
          </a:p>
        </p:txBody>
      </p:sp>
      <p:sp>
        <p:nvSpPr>
          <p:cNvPr id="95" name="Numero diapositiva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Immagine"/>
          <p:cNvSpPr/>
          <p:nvPr>
            <p:ph type="pic" idx="13"/>
          </p:nvPr>
        </p:nvSpPr>
        <p:spPr>
          <a:xfrm>
            <a:off x="0" y="0"/>
            <a:ext cx="13004800" cy="9753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103" name="Numero diapositiva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Vu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Numero diapositiva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Foto - Orizzont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Immagine"/>
          <p:cNvSpPr/>
          <p:nvPr>
            <p:ph type="pic" idx="13"/>
          </p:nvPr>
        </p:nvSpPr>
        <p:spPr>
          <a:xfrm>
            <a:off x="1625600" y="673100"/>
            <a:ext cx="9753600" cy="59055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21" name="Testo titolo"/>
          <p:cNvSpPr txBox="1"/>
          <p:nvPr>
            <p:ph type="title"/>
          </p:nvPr>
        </p:nvSpPr>
        <p:spPr>
          <a:xfrm>
            <a:off x="1270000" y="6718300"/>
            <a:ext cx="10464800" cy="1422400"/>
          </a:xfrm>
          <a:prstGeom prst="rect">
            <a:avLst/>
          </a:prstGeom>
        </p:spPr>
        <p:txBody>
          <a:bodyPr anchor="b"/>
          <a:lstStyle/>
          <a:p>
            <a:pPr/>
            <a:r>
              <a:t>Testo titolo</a:t>
            </a:r>
          </a:p>
        </p:txBody>
      </p:sp>
      <p:sp>
        <p:nvSpPr>
          <p:cNvPr id="22" name="Corpo livello uno…"/>
          <p:cNvSpPr txBox="1"/>
          <p:nvPr>
            <p:ph type="body" sz="quarter" idx="1"/>
          </p:nvPr>
        </p:nvSpPr>
        <p:spPr>
          <a:xfrm>
            <a:off x="1270000" y="81534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700"/>
            </a:lvl1pPr>
            <a:lvl2pPr marL="0" indent="228600" algn="ctr">
              <a:spcBef>
                <a:spcPts val="0"/>
              </a:spcBef>
              <a:buSzTx/>
              <a:buNone/>
              <a:defRPr sz="3700"/>
            </a:lvl2pPr>
            <a:lvl3pPr marL="0" indent="457200" algn="ctr">
              <a:spcBef>
                <a:spcPts val="0"/>
              </a:spcBef>
              <a:buSzTx/>
              <a:buNone/>
              <a:defRPr sz="3700"/>
            </a:lvl3pPr>
            <a:lvl4pPr marL="0" indent="685800" algn="ctr">
              <a:spcBef>
                <a:spcPts val="0"/>
              </a:spcBef>
              <a:buSzTx/>
              <a:buNone/>
              <a:defRPr sz="3700"/>
            </a:lvl4pPr>
            <a:lvl5pPr marL="0" indent="914400" algn="ctr">
              <a:spcBef>
                <a:spcPts val="0"/>
              </a:spcBef>
              <a:buSzTx/>
              <a:buNone/>
              <a:defRPr sz="3700"/>
            </a:lvl5pPr>
          </a:lstStyle>
          <a:p>
            <a:pPr/>
            <a:r>
              <a:t>Corpo livello uno</a:t>
            </a:r>
          </a:p>
          <a:p>
            <a:pPr lvl="1"/>
            <a:r>
              <a:t>Corpo livello due</a:t>
            </a:r>
          </a:p>
          <a:p>
            <a:pPr lvl="2"/>
            <a:r>
              <a:t>Corpo livello tre</a:t>
            </a:r>
          </a:p>
          <a:p>
            <a:pPr lvl="3"/>
            <a:r>
              <a:t>Corpo livello quattro</a:t>
            </a:r>
          </a:p>
          <a:p>
            <a:pPr lvl="4"/>
            <a:r>
              <a:t>Corpo livello cinque</a:t>
            </a:r>
          </a:p>
        </p:txBody>
      </p:sp>
      <p:sp>
        <p:nvSpPr>
          <p:cNvPr id="23" name="Numero diapositiva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olo - Centr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sto titolo"/>
          <p:cNvSpPr txBox="1"/>
          <p:nvPr>
            <p:ph type="title"/>
          </p:nvPr>
        </p:nvSpPr>
        <p:spPr>
          <a:xfrm>
            <a:off x="1270000" y="3225800"/>
            <a:ext cx="10464800" cy="3302000"/>
          </a:xfrm>
          <a:prstGeom prst="rect">
            <a:avLst/>
          </a:prstGeom>
        </p:spPr>
        <p:txBody>
          <a:bodyPr/>
          <a:lstStyle/>
          <a:p>
            <a:pPr/>
            <a:r>
              <a:t>Testo titolo</a:t>
            </a:r>
          </a:p>
        </p:txBody>
      </p:sp>
      <p:sp>
        <p:nvSpPr>
          <p:cNvPr id="31" name="Numero diapositiva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Foto -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Immagine"/>
          <p:cNvSpPr/>
          <p:nvPr>
            <p:ph type="pic" sz="half" idx="13"/>
          </p:nvPr>
        </p:nvSpPr>
        <p:spPr>
          <a:xfrm>
            <a:off x="6718300" y="635000"/>
            <a:ext cx="5334000" cy="8216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39" name="Testo titolo"/>
          <p:cNvSpPr txBox="1"/>
          <p:nvPr>
            <p:ph type="title"/>
          </p:nvPr>
        </p:nvSpPr>
        <p:spPr>
          <a:xfrm>
            <a:off x="952500" y="635000"/>
            <a:ext cx="5334000" cy="3987800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pPr/>
            <a:r>
              <a:t>Testo titolo</a:t>
            </a:r>
          </a:p>
        </p:txBody>
      </p:sp>
      <p:sp>
        <p:nvSpPr>
          <p:cNvPr id="40" name="Corpo livello uno…"/>
          <p:cNvSpPr txBox="1"/>
          <p:nvPr>
            <p:ph type="body" sz="quarter" idx="1"/>
          </p:nvPr>
        </p:nvSpPr>
        <p:spPr>
          <a:xfrm>
            <a:off x="952500" y="4724400"/>
            <a:ext cx="5334000" cy="41148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700"/>
            </a:lvl1pPr>
            <a:lvl2pPr marL="0" indent="228600" algn="ctr">
              <a:spcBef>
                <a:spcPts val="0"/>
              </a:spcBef>
              <a:buSzTx/>
              <a:buNone/>
              <a:defRPr sz="3700"/>
            </a:lvl2pPr>
            <a:lvl3pPr marL="0" indent="457200" algn="ctr">
              <a:spcBef>
                <a:spcPts val="0"/>
              </a:spcBef>
              <a:buSzTx/>
              <a:buNone/>
              <a:defRPr sz="3700"/>
            </a:lvl3pPr>
            <a:lvl4pPr marL="0" indent="685800" algn="ctr">
              <a:spcBef>
                <a:spcPts val="0"/>
              </a:spcBef>
              <a:buSzTx/>
              <a:buNone/>
              <a:defRPr sz="3700"/>
            </a:lvl4pPr>
            <a:lvl5pPr marL="0" indent="914400" algn="ctr">
              <a:spcBef>
                <a:spcPts val="0"/>
              </a:spcBef>
              <a:buSzTx/>
              <a:buNone/>
              <a:defRPr sz="3700"/>
            </a:lvl5pPr>
          </a:lstStyle>
          <a:p>
            <a:pPr/>
            <a:r>
              <a:t>Corpo livello uno</a:t>
            </a:r>
          </a:p>
          <a:p>
            <a:pPr lvl="1"/>
            <a:r>
              <a:t>Corpo livello due</a:t>
            </a:r>
          </a:p>
          <a:p>
            <a:pPr lvl="2"/>
            <a:r>
              <a:t>Corpo livello tre</a:t>
            </a:r>
          </a:p>
          <a:p>
            <a:pPr lvl="3"/>
            <a:r>
              <a:t>Corpo livello quattro</a:t>
            </a:r>
          </a:p>
          <a:p>
            <a:pPr lvl="4"/>
            <a:r>
              <a:t>Corpo livello cinque</a:t>
            </a:r>
          </a:p>
        </p:txBody>
      </p:sp>
      <p:sp>
        <p:nvSpPr>
          <p:cNvPr id="41" name="Numero diapositiva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olo - In al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esto titolo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Testo titolo</a:t>
            </a:r>
          </a:p>
        </p:txBody>
      </p:sp>
      <p:sp>
        <p:nvSpPr>
          <p:cNvPr id="49" name="Numero diapositiva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olo e punti ele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esto titolo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Testo titolo</a:t>
            </a:r>
          </a:p>
        </p:txBody>
      </p:sp>
      <p:sp>
        <p:nvSpPr>
          <p:cNvPr id="57" name="Corpo livello uno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Corpo livello uno</a:t>
            </a:r>
          </a:p>
          <a:p>
            <a:pPr lvl="1"/>
            <a:r>
              <a:t>Corpo livello due</a:t>
            </a:r>
          </a:p>
          <a:p>
            <a:pPr lvl="2"/>
            <a:r>
              <a:t>Corpo livello tre</a:t>
            </a:r>
          </a:p>
          <a:p>
            <a:pPr lvl="3"/>
            <a:r>
              <a:t>Corpo livello quattro</a:t>
            </a:r>
          </a:p>
          <a:p>
            <a:pPr lvl="4"/>
            <a:r>
              <a:t>Corpo livello cinque</a:t>
            </a:r>
          </a:p>
        </p:txBody>
      </p:sp>
      <p:sp>
        <p:nvSpPr>
          <p:cNvPr id="58" name="Numero diapositiva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olo, punti elenco e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Immagine"/>
          <p:cNvSpPr/>
          <p:nvPr>
            <p:ph type="pic" sz="half" idx="13"/>
          </p:nvPr>
        </p:nvSpPr>
        <p:spPr>
          <a:xfrm>
            <a:off x="6718300" y="2590800"/>
            <a:ext cx="5334000" cy="62865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66" name="Testo titolo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Testo titolo</a:t>
            </a:r>
          </a:p>
        </p:txBody>
      </p:sp>
      <p:sp>
        <p:nvSpPr>
          <p:cNvPr id="67" name="Corpo livello uno…"/>
          <p:cNvSpPr txBox="1"/>
          <p:nvPr>
            <p:ph type="body" sz="half" idx="1"/>
          </p:nvPr>
        </p:nvSpPr>
        <p:spPr>
          <a:xfrm>
            <a:off x="952500" y="2590800"/>
            <a:ext cx="5334000" cy="6286500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3200"/>
              </a:spcBef>
              <a:defRPr sz="2800"/>
            </a:lvl1pPr>
            <a:lvl2pPr marL="685800" indent="-342900">
              <a:spcBef>
                <a:spcPts val="3200"/>
              </a:spcBef>
              <a:defRPr sz="2800"/>
            </a:lvl2pPr>
            <a:lvl3pPr marL="1028700" indent="-342900">
              <a:spcBef>
                <a:spcPts val="3200"/>
              </a:spcBef>
              <a:defRPr sz="2800"/>
            </a:lvl3pPr>
            <a:lvl4pPr marL="1371600" indent="-342900">
              <a:spcBef>
                <a:spcPts val="3200"/>
              </a:spcBef>
              <a:defRPr sz="2800"/>
            </a:lvl4pPr>
            <a:lvl5pPr marL="1714500" indent="-342900">
              <a:spcBef>
                <a:spcPts val="3200"/>
              </a:spcBef>
              <a:defRPr sz="2800"/>
            </a:lvl5pPr>
          </a:lstStyle>
          <a:p>
            <a:pPr/>
            <a:r>
              <a:t>Corpo livello uno</a:t>
            </a:r>
          </a:p>
          <a:p>
            <a:pPr lvl="1"/>
            <a:r>
              <a:t>Corpo livello due</a:t>
            </a:r>
          </a:p>
          <a:p>
            <a:pPr lvl="2"/>
            <a:r>
              <a:t>Corpo livello tre</a:t>
            </a:r>
          </a:p>
          <a:p>
            <a:pPr lvl="3"/>
            <a:r>
              <a:t>Corpo livello quattro</a:t>
            </a:r>
          </a:p>
          <a:p>
            <a:pPr lvl="4"/>
            <a:r>
              <a:t>Corpo livello cinque</a:t>
            </a:r>
          </a:p>
        </p:txBody>
      </p:sp>
      <p:sp>
        <p:nvSpPr>
          <p:cNvPr id="68" name="Numero diapositiva"/>
          <p:cNvSpPr txBox="1"/>
          <p:nvPr>
            <p:ph type="sldNum" sz="quarter" idx="2"/>
          </p:nvPr>
        </p:nvSpPr>
        <p:spPr>
          <a:xfrm>
            <a:off x="6328884" y="9296400"/>
            <a:ext cx="340259" cy="342900"/>
          </a:xfrm>
          <a:prstGeom prst="rect">
            <a:avLst/>
          </a:prstGeom>
        </p:spPr>
        <p:txBody>
          <a:bodyPr/>
          <a:lstStyle>
            <a:lvl1pPr>
              <a:defRPr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unti ele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Corpo livello uno…"/>
          <p:cNvSpPr txBox="1"/>
          <p:nvPr>
            <p:ph type="body" idx="1"/>
          </p:nvPr>
        </p:nvSpPr>
        <p:spPr>
          <a:xfrm>
            <a:off x="952500" y="1270000"/>
            <a:ext cx="11099800" cy="7213600"/>
          </a:xfrm>
          <a:prstGeom prst="rect">
            <a:avLst/>
          </a:prstGeom>
        </p:spPr>
        <p:txBody>
          <a:bodyPr/>
          <a:lstStyle/>
          <a:p>
            <a:pPr/>
            <a:r>
              <a:t>Corpo livello uno</a:t>
            </a:r>
          </a:p>
          <a:p>
            <a:pPr lvl="1"/>
            <a:r>
              <a:t>Corpo livello due</a:t>
            </a:r>
          </a:p>
          <a:p>
            <a:pPr lvl="2"/>
            <a:r>
              <a:t>Corpo livello tre</a:t>
            </a:r>
          </a:p>
          <a:p>
            <a:pPr lvl="3"/>
            <a:r>
              <a:t>Corpo livello quattro</a:t>
            </a:r>
          </a:p>
          <a:p>
            <a:pPr lvl="4"/>
            <a:r>
              <a:t>Corpo livello cinque</a:t>
            </a:r>
          </a:p>
        </p:txBody>
      </p:sp>
      <p:sp>
        <p:nvSpPr>
          <p:cNvPr id="76" name="Numero diapositiva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Foto - 3 per pag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Immagine"/>
          <p:cNvSpPr/>
          <p:nvPr>
            <p:ph type="pic" sz="quarter" idx="13"/>
          </p:nvPr>
        </p:nvSpPr>
        <p:spPr>
          <a:xfrm>
            <a:off x="6718300" y="5092700"/>
            <a:ext cx="5334000" cy="3771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4" name="Immagine"/>
          <p:cNvSpPr/>
          <p:nvPr>
            <p:ph type="pic" sz="quarter" idx="14"/>
          </p:nvPr>
        </p:nvSpPr>
        <p:spPr>
          <a:xfrm>
            <a:off x="6718300" y="889000"/>
            <a:ext cx="5334000" cy="3771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5" name="Immagine"/>
          <p:cNvSpPr/>
          <p:nvPr>
            <p:ph type="pic" sz="half" idx="15"/>
          </p:nvPr>
        </p:nvSpPr>
        <p:spPr>
          <a:xfrm>
            <a:off x="952500" y="889000"/>
            <a:ext cx="5334000" cy="7975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6" name="Numero diapositiva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sto titolo"/>
          <p:cNvSpPr txBox="1"/>
          <p:nvPr>
            <p:ph type="title"/>
          </p:nvPr>
        </p:nvSpPr>
        <p:spPr>
          <a:xfrm>
            <a:off x="952500" y="254000"/>
            <a:ext cx="11099800" cy="2159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Testo titolo</a:t>
            </a:r>
          </a:p>
        </p:txBody>
      </p:sp>
      <p:sp>
        <p:nvSpPr>
          <p:cNvPr id="3" name="Corpo livello uno…"/>
          <p:cNvSpPr txBox="1"/>
          <p:nvPr>
            <p:ph type="body" idx="1"/>
          </p:nvPr>
        </p:nvSpPr>
        <p:spPr>
          <a:xfrm>
            <a:off x="952500" y="2590800"/>
            <a:ext cx="11099800" cy="628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Corpo livello uno</a:t>
            </a:r>
          </a:p>
          <a:p>
            <a:pPr lvl="1"/>
            <a:r>
              <a:t>Corpo livello due</a:t>
            </a:r>
          </a:p>
          <a:p>
            <a:pPr lvl="2"/>
            <a:r>
              <a:t>Corpo livello tre</a:t>
            </a:r>
          </a:p>
          <a:p>
            <a:pPr lvl="3"/>
            <a:r>
              <a:t>Corpo livello quattro</a:t>
            </a:r>
          </a:p>
          <a:p>
            <a:pPr lvl="4"/>
            <a:r>
              <a:t>Corpo livello cinque</a:t>
            </a:r>
          </a:p>
        </p:txBody>
      </p:sp>
      <p:sp>
        <p:nvSpPr>
          <p:cNvPr id="4" name="Numero diapositiva"/>
          <p:cNvSpPr txBox="1"/>
          <p:nvPr>
            <p:ph type="sldNum" sz="quarter" idx="2"/>
          </p:nvPr>
        </p:nvSpPr>
        <p:spPr>
          <a:xfrm>
            <a:off x="6328884" y="9296400"/>
            <a:ext cx="340259" cy="324308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b="0" sz="160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ransition xmlns:p14="http://schemas.microsoft.com/office/powerpoint/2010/main" spd="med" advClick="1"/>
  <p:txStyles>
    <p:title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1pPr>
      <a:lvl2pPr marL="0" marR="0" indent="228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2pPr>
      <a:lvl3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3pPr>
      <a:lvl4pPr marL="0" marR="0" indent="685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4pPr>
      <a:lvl5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5pPr>
      <a:lvl6pPr marL="0" marR="0" indent="1143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6pPr>
      <a:lvl7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7pPr>
      <a:lvl8pPr marL="0" marR="0" indent="1600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8pPr>
      <a:lvl9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9pPr>
    </p:titleStyle>
    <p:bodyStyle>
      <a:lvl1pPr marL="444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1pPr>
      <a:lvl2pPr marL="889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2pPr>
      <a:lvl3pPr marL="1333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3pPr>
      <a:lvl4pPr marL="1778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4pPr>
      <a:lvl5pPr marL="2222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5pPr>
      <a:lvl6pPr marL="2667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6pPr>
      <a:lvl7pPr marL="3111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7pPr>
      <a:lvl8pPr marL="3556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8pPr>
      <a:lvl9pPr marL="4000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228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685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1143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1600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.jpeg"/><Relationship Id="rId3" Type="http://schemas.openxmlformats.org/officeDocument/2006/relationships/image" Target="../media/image1.png"/></Relationships>

</file>

<file path=ppt/slides/_rels/slide1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.jpeg"/><Relationship Id="rId3" Type="http://schemas.openxmlformats.org/officeDocument/2006/relationships/image" Target="../media/image5.png"/></Relationships>

</file>

<file path=ppt/slides/_rels/slide1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.jpeg"/><Relationship Id="rId3" Type="http://schemas.openxmlformats.org/officeDocument/2006/relationships/image" Target="../media/image1.png"/></Relationships>
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.jpeg"/></Relationships>
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.jpeg"/><Relationship Id="rId3" Type="http://schemas.openxmlformats.org/officeDocument/2006/relationships/image" Target="../media/image2.png"/></Relationships>
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.jpeg"/><Relationship Id="rId3" Type="http://schemas.openxmlformats.org/officeDocument/2006/relationships/image" Target="../media/image3.png"/></Relationships>
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.jpeg"/><Relationship Id="rId3" Type="http://schemas.openxmlformats.org/officeDocument/2006/relationships/image" Target="../media/image3.png"/></Relationships>
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.jpeg"/><Relationship Id="rId3" Type="http://schemas.openxmlformats.org/officeDocument/2006/relationships/image" Target="../media/image3.png"/></Relationships>

</file>

<file path=ppt/slides/_rels/slide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.jpeg"/><Relationship Id="rId3" Type="http://schemas.openxmlformats.org/officeDocument/2006/relationships/image" Target="../media/image4.png"/></Relationships>

</file>

<file path=ppt/slides/_rels/slide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.jpeg"/><Relationship Id="rId3" Type="http://schemas.openxmlformats.org/officeDocument/2006/relationships/image" Target="../media/image5.png"/></Relationships>

</file>

<file path=ppt/slides/_rels/slide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.jpeg"/><Relationship Id="rId3" Type="http://schemas.openxmlformats.org/officeDocument/2006/relationships/image" Target="../media/image5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#1"/>
          <p:cNvSpPr txBox="1"/>
          <p:nvPr/>
        </p:nvSpPr>
        <p:spPr>
          <a:xfrm>
            <a:off x="6001461" y="4043408"/>
            <a:ext cx="1001878" cy="119979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 sz="9600">
                <a:solidFill>
                  <a:srgbClr val="FFFFFF"/>
                </a:solidFill>
                <a:latin typeface="SignPainter-HouseScript Semibol"/>
                <a:ea typeface="SignPainter-HouseScript Semibol"/>
                <a:cs typeface="SignPainter-HouseScript Semibol"/>
                <a:sym typeface="SignPainter-HouseScript Semibol"/>
              </a:defRPr>
            </a:lvl1pPr>
          </a:lstStyle>
          <a:p>
            <a:pPr/>
            <a:r>
              <a:t>#1</a:t>
            </a:r>
          </a:p>
        </p:txBody>
      </p:sp>
      <p:pic>
        <p:nvPicPr>
          <p:cNvPr id="120" name="Untitled-_1_.jpg" descr="Untitled-_1_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464244" y="-1"/>
            <a:ext cx="13933288" cy="9753601"/>
          </a:xfrm>
          <a:prstGeom prst="rect">
            <a:avLst/>
          </a:prstGeom>
          <a:ln w="12700">
            <a:miter lim="400000"/>
          </a:ln>
        </p:spPr>
      </p:pic>
      <p:sp>
        <p:nvSpPr>
          <p:cNvPr id="121" name="Lo Switch"/>
          <p:cNvSpPr txBox="1"/>
          <p:nvPr/>
        </p:nvSpPr>
        <p:spPr>
          <a:xfrm>
            <a:off x="4682286" y="3744462"/>
            <a:ext cx="3640228" cy="119979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 sz="9600">
                <a:solidFill>
                  <a:schemeClr val="accent4">
                    <a:hueOff val="-1081314"/>
                    <a:satOff val="4338"/>
                    <a:lumOff val="-8931"/>
                  </a:schemeClr>
                </a:solidFill>
                <a:latin typeface="SignPainter-HouseScript Semibol"/>
                <a:ea typeface="SignPainter-HouseScript Semibol"/>
                <a:cs typeface="SignPainter-HouseScript Semibol"/>
                <a:sym typeface="SignPainter-HouseScript Semibol"/>
              </a:defRPr>
            </a:lvl1pPr>
          </a:lstStyle>
          <a:p>
            <a:pPr/>
            <a:r>
              <a:t>Lo Switch</a:t>
            </a:r>
          </a:p>
        </p:txBody>
      </p:sp>
      <p:pic>
        <p:nvPicPr>
          <p:cNvPr id="122" name="Linea" descr="Linea"/>
          <p:cNvPicPr>
            <a:picLocks noChangeAspect="0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871993" y="4680553"/>
            <a:ext cx="5260815" cy="392494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  <p:cond evt="onBegin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afterEffect" presetSubtype="8" presetID="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Class="entr" nodeType="afterEffect" presetSubtype="8" presetID="2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21" grpId="1"/>
      <p:bldP build="whole" bldLvl="1" animBg="1" rev="0" advAuto="0" spid="122" grpId="2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2" name="Untitled-_1_.jpg" descr="Untitled-_1_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464244" y="-1"/>
            <a:ext cx="13933288" cy="9753601"/>
          </a:xfrm>
          <a:prstGeom prst="rect">
            <a:avLst/>
          </a:prstGeom>
          <a:ln w="12700">
            <a:miter lim="400000"/>
          </a:ln>
        </p:spPr>
      </p:pic>
      <p:sp>
        <p:nvSpPr>
          <p:cNvPr id="203" name="Rettangolo"/>
          <p:cNvSpPr/>
          <p:nvPr/>
        </p:nvSpPr>
        <p:spPr>
          <a:xfrm>
            <a:off x="2143265" y="1212276"/>
            <a:ext cx="8718270" cy="6323619"/>
          </a:xfrm>
          <a:prstGeom prst="rect">
            <a:avLst/>
          </a:prstGeom>
          <a:solidFill>
            <a:srgbClr val="03263F">
              <a:alpha val="79000"/>
            </a:srgb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b="0" sz="2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pic>
        <p:nvPicPr>
          <p:cNvPr id="204" name="lan.png" descr="lan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610961" y="3963633"/>
            <a:ext cx="820905" cy="820905"/>
          </a:xfrm>
          <a:prstGeom prst="rect">
            <a:avLst/>
          </a:prstGeom>
          <a:ln w="12700">
            <a:miter lim="400000"/>
          </a:ln>
        </p:spPr>
      </p:pic>
      <p:pic>
        <p:nvPicPr>
          <p:cNvPr id="205" name="lan.png" descr="lan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610961" y="5496788"/>
            <a:ext cx="820905" cy="820905"/>
          </a:xfrm>
          <a:prstGeom prst="rect">
            <a:avLst/>
          </a:prstGeom>
          <a:ln w="12700">
            <a:miter lim="400000"/>
          </a:ln>
        </p:spPr>
      </p:pic>
      <p:pic>
        <p:nvPicPr>
          <p:cNvPr id="206" name="lan.png" descr="lan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610961" y="2348784"/>
            <a:ext cx="820905" cy="820905"/>
          </a:xfrm>
          <a:prstGeom prst="rect">
            <a:avLst/>
          </a:prstGeom>
          <a:ln w="12700">
            <a:miter lim="400000"/>
          </a:ln>
        </p:spPr>
      </p:pic>
      <p:sp>
        <p:nvSpPr>
          <p:cNvPr id="207" name="Consentono di scegliere il metodo di instradamento"/>
          <p:cNvSpPr txBox="1"/>
          <p:nvPr/>
        </p:nvSpPr>
        <p:spPr>
          <a:xfrm>
            <a:off x="4399558" y="2306163"/>
            <a:ext cx="4205684" cy="9061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25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lvl1pPr>
          </a:lstStyle>
          <a:p>
            <a:pPr/>
            <a:r>
              <a:t>Consentono di scegliere il metodo di instradamento</a:t>
            </a:r>
          </a:p>
        </p:txBody>
      </p:sp>
      <p:sp>
        <p:nvSpPr>
          <p:cNvPr id="208" name="Consentono di configurare le VLan"/>
          <p:cNvSpPr txBox="1"/>
          <p:nvPr/>
        </p:nvSpPr>
        <p:spPr>
          <a:xfrm>
            <a:off x="4399558" y="3921012"/>
            <a:ext cx="4205684" cy="9061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25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lvl1pPr>
          </a:lstStyle>
          <a:p>
            <a:pPr/>
            <a:r>
              <a:t>Consentono di configurare le VLan</a:t>
            </a:r>
          </a:p>
        </p:txBody>
      </p:sp>
      <p:sp>
        <p:nvSpPr>
          <p:cNvPr id="209" name="Consentono di analizzare le statistiche del traffico dati della rete"/>
          <p:cNvSpPr txBox="1"/>
          <p:nvPr/>
        </p:nvSpPr>
        <p:spPr>
          <a:xfrm>
            <a:off x="4399558" y="5250968"/>
            <a:ext cx="4205684" cy="13125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25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lvl1pPr>
          </a:lstStyle>
          <a:p>
            <a:pPr/>
            <a:r>
              <a:t>Consentono di analizzare le statistiche del traffico dati della rete</a:t>
            </a:r>
          </a:p>
        </p:txBody>
      </p:sp>
      <p:sp>
        <p:nvSpPr>
          <p:cNvPr id="210" name="Switch Managed (2)"/>
          <p:cNvSpPr txBox="1"/>
          <p:nvPr/>
        </p:nvSpPr>
        <p:spPr>
          <a:xfrm>
            <a:off x="5081301" y="1347816"/>
            <a:ext cx="2842198" cy="5031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 sz="3500">
                <a:solidFill>
                  <a:schemeClr val="accent4">
                    <a:hueOff val="-1081314"/>
                    <a:satOff val="4338"/>
                    <a:lumOff val="-8931"/>
                  </a:schemeClr>
                </a:solidFill>
                <a:latin typeface="SignPainter-HouseScript Semibol"/>
                <a:ea typeface="SignPainter-HouseScript Semibol"/>
                <a:cs typeface="SignPainter-HouseScript Semibol"/>
                <a:sym typeface="SignPainter-HouseScript Semibol"/>
              </a:defRPr>
            </a:lvl1pPr>
          </a:lstStyle>
          <a:p>
            <a:pPr/>
            <a:r>
              <a:t>Switch Managed (2)</a:t>
            </a:r>
          </a:p>
        </p:txBody>
      </p:sp>
    </p:spTree>
  </p:cSld>
  <p:clrMapOvr>
    <a:masterClrMapping/>
  </p:clrMapOvr>
  <p:transition xmlns:p14="http://schemas.microsoft.com/office/powerpoint/2010/main" spd="med" advClick="0" advTm="0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  <p:cond evt="onBegin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afterEffect" presetSubtype="8" presetID="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Class="entr" nodeType="clickEffect" presetSubtype="8" presetID="2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Class="entr" nodeType="afterEffect" presetSubtype="8" presetID="2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7" fill="hold"/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Class="entr" nodeType="clickEffect" presetSubtype="8" presetID="2" grpId="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3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Class="entr" nodeType="afterEffect" presetSubtype="8" presetID="2" grpId="5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8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Class="entr" nodeType="clickEffect" presetSubtype="8" presetID="2" grpId="6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4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Class="entr" nodeType="afterEffect" presetSubtype="8" presetID="2" grpId="7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9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Class="exit" nodeType="clickEffect" presetSubtype="0" presetID="1" grpId="8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Class="exit" nodeType="afterEffect" presetSubtype="0" presetID="1" grpId="9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Class="exit" nodeType="afterEffect" presetSubtype="0" presetID="1" grpId="10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Class="exit" nodeType="afterEffect" presetSubtype="0" presetID="1" grpId="1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4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Class="exit" nodeType="afterEffect" presetSubtype="0" presetID="1" grpId="1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Class="exit" nodeType="afterEffect" presetSubtype="0" presetID="1" grpId="1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Class="exit" nodeType="afterEffect" presetSubtype="0" presetID="1" grpId="1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3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207" grpId="3"/>
      <p:bldP build="whole" bldLvl="1" animBg="1" rev="0" advAuto="0" spid="210" grpId="14"/>
      <p:bldP build="whole" bldLvl="1" animBg="1" rev="0" advAuto="0" spid="209" grpId="7"/>
      <p:bldP build="whole" bldLvl="1" animBg="1" rev="0" advAuto="0" spid="205" grpId="6"/>
      <p:bldP build="whole" bldLvl="1" animBg="1" rev="0" advAuto="0" spid="208" grpId="5"/>
      <p:bldP build="whole" bldLvl="1" animBg="1" rev="0" advAuto="0" spid="207" grpId="9"/>
      <p:bldP build="whole" bldLvl="1" animBg="1" rev="0" advAuto="0" spid="209" grpId="13"/>
      <p:bldP build="whole" bldLvl="1" animBg="1" rev="0" advAuto="0" spid="205" grpId="12"/>
      <p:bldP build="whole" bldLvl="1" animBg="1" rev="0" advAuto="0" spid="208" grpId="11"/>
      <p:bldP build="whole" bldLvl="1" animBg="1" rev="0" advAuto="0" spid="210" grpId="1"/>
      <p:bldP build="whole" bldLvl="1" animBg="1" rev="0" advAuto="0" spid="206" grpId="2"/>
      <p:bldP build="whole" bldLvl="1" animBg="1" rev="0" advAuto="0" spid="204" grpId="4"/>
      <p:bldP build="whole" bldLvl="1" animBg="1" rev="0" advAuto="0" spid="206" grpId="8"/>
      <p:bldP build="whole" bldLvl="1" animBg="1" rev="0" advAuto="0" spid="204" grpId="1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#1"/>
          <p:cNvSpPr txBox="1"/>
          <p:nvPr/>
        </p:nvSpPr>
        <p:spPr>
          <a:xfrm>
            <a:off x="6001461" y="4043408"/>
            <a:ext cx="1001878" cy="119979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 sz="9600">
                <a:solidFill>
                  <a:srgbClr val="FFFFFF"/>
                </a:solidFill>
                <a:latin typeface="SignPainter-HouseScript Semibol"/>
                <a:ea typeface="SignPainter-HouseScript Semibol"/>
                <a:cs typeface="SignPainter-HouseScript Semibol"/>
                <a:sym typeface="SignPainter-HouseScript Semibol"/>
              </a:defRPr>
            </a:lvl1pPr>
          </a:lstStyle>
          <a:p>
            <a:pPr/>
            <a:r>
              <a:t>#1</a:t>
            </a:r>
          </a:p>
        </p:txBody>
      </p:sp>
      <p:pic>
        <p:nvPicPr>
          <p:cNvPr id="213" name="Untitled-_1_.jpg" descr="Untitled-_1_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464244" y="-1"/>
            <a:ext cx="13933288" cy="9753601"/>
          </a:xfrm>
          <a:prstGeom prst="rect">
            <a:avLst/>
          </a:prstGeom>
          <a:ln w="12700">
            <a:miter lim="400000"/>
          </a:ln>
        </p:spPr>
      </p:pic>
      <p:sp>
        <p:nvSpPr>
          <p:cNvPr id="214" name="Fine"/>
          <p:cNvSpPr txBox="1"/>
          <p:nvPr/>
        </p:nvSpPr>
        <p:spPr>
          <a:xfrm>
            <a:off x="5696661" y="3744462"/>
            <a:ext cx="1611478" cy="119979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 sz="9600">
                <a:solidFill>
                  <a:schemeClr val="accent4">
                    <a:hueOff val="-1081314"/>
                    <a:satOff val="4338"/>
                    <a:lumOff val="-8931"/>
                  </a:schemeClr>
                </a:solidFill>
                <a:latin typeface="SignPainter-HouseScript Semibol"/>
                <a:ea typeface="SignPainter-HouseScript Semibol"/>
                <a:cs typeface="SignPainter-HouseScript Semibol"/>
                <a:sym typeface="SignPainter-HouseScript Semibol"/>
              </a:defRPr>
            </a:lvl1pPr>
          </a:lstStyle>
          <a:p>
            <a:pPr/>
            <a:r>
              <a:t>Fine</a:t>
            </a:r>
          </a:p>
        </p:txBody>
      </p:sp>
      <p:pic>
        <p:nvPicPr>
          <p:cNvPr id="215" name="Linea" descr="Linea"/>
          <p:cNvPicPr>
            <a:picLocks noChangeAspect="0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871993" y="4680553"/>
            <a:ext cx="5260815" cy="392494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 spd="med" advClick="0" advTm="0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  <p:cond evt="onBegin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afterEffect" presetSubtype="8" presetID="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Class="entr" nodeType="afterEffect" presetSubtype="8" presetID="2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215" grpId="2"/>
      <p:bldP build="whole" bldLvl="1" animBg="1" rev="0" advAuto="0" spid="214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5" name="Untitled-_1_.jpg" descr="Untitled-_1_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464244" y="-1"/>
            <a:ext cx="13933288" cy="9753601"/>
          </a:xfrm>
          <a:prstGeom prst="rect">
            <a:avLst/>
          </a:prstGeom>
          <a:ln w="12700">
            <a:miter lim="400000"/>
          </a:ln>
        </p:spPr>
      </p:pic>
      <p:sp>
        <p:nvSpPr>
          <p:cNvPr id="126" name="Rettangolo"/>
          <p:cNvSpPr/>
          <p:nvPr/>
        </p:nvSpPr>
        <p:spPr>
          <a:xfrm>
            <a:off x="2143265" y="1212276"/>
            <a:ext cx="8718270" cy="6323619"/>
          </a:xfrm>
          <a:prstGeom prst="rect">
            <a:avLst/>
          </a:prstGeom>
          <a:solidFill>
            <a:srgbClr val="03263F">
              <a:alpha val="79000"/>
            </a:srgb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b="0" sz="2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127" name="Che cos’è uno switch ?"/>
          <p:cNvSpPr txBox="1"/>
          <p:nvPr/>
        </p:nvSpPr>
        <p:spPr>
          <a:xfrm>
            <a:off x="4929727" y="1347816"/>
            <a:ext cx="3145346" cy="5031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 sz="3500">
                <a:solidFill>
                  <a:schemeClr val="accent4">
                    <a:hueOff val="-1081314"/>
                    <a:satOff val="4338"/>
                    <a:lumOff val="-8931"/>
                  </a:schemeClr>
                </a:solidFill>
                <a:latin typeface="SignPainter-HouseScript Semibol"/>
                <a:ea typeface="SignPainter-HouseScript Semibol"/>
                <a:cs typeface="SignPainter-HouseScript Semibol"/>
                <a:sym typeface="SignPainter-HouseScript Semibol"/>
              </a:defRPr>
            </a:lvl1pPr>
          </a:lstStyle>
          <a:p>
            <a:pPr/>
            <a:r>
              <a:t>Che cos’è uno switch ?</a:t>
            </a:r>
          </a:p>
        </p:txBody>
      </p:sp>
      <p:sp>
        <p:nvSpPr>
          <p:cNvPr id="128" name="Uno switch è un dispositivo di rete impiegato per la commutazione dei pacchetti a livello datalink del modello ISO/OSI."/>
          <p:cNvSpPr txBox="1"/>
          <p:nvPr/>
        </p:nvSpPr>
        <p:spPr>
          <a:xfrm>
            <a:off x="2659983" y="3007408"/>
            <a:ext cx="7684835" cy="237604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35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lvl1pPr>
          </a:lstStyle>
          <a:p>
            <a:pPr/>
            <a:r>
              <a:t>Uno switch è un dispositivo di rete impiegato per la commutazione dei pacchetti a livello datalink del modello ISO/OSI. 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advClick="0" advTm="0" p14:dur="1500">
        <p:dissolve/>
      </p:transition>
    </mc:Choice>
    <mc:Fallback>
      <p:transition spd="slow">
        <p:fade/>
      </p:transition>
    </mc:Fallback>
  </mc:AlternateContent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  <p:cond evt="onBegin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afterEffect" presetSubtype="8" presetID="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Class="entr" nodeType="clickEffect" presetSubtype="8" presetID="2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Class="exit" nodeType="clickEffect" presetSubtype="0" presetID="1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Class="exit" nodeType="afterEffect" presetSubtype="0" presetID="1" grpId="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27" grpId="3"/>
      <p:bldP build="whole" bldLvl="1" animBg="1" rev="0" advAuto="0" spid="128" grpId="4"/>
      <p:bldP build="whole" bldLvl="1" animBg="1" rev="0" advAuto="0" spid="127" grpId="1"/>
      <p:bldP build="whole" bldLvl="1" animBg="1" rev="0" advAuto="0" spid="128" grpId="2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0" name="Untitled-_1_.jpg" descr="Untitled-_1_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464244" y="-1"/>
            <a:ext cx="13933288" cy="9753601"/>
          </a:xfrm>
          <a:prstGeom prst="rect">
            <a:avLst/>
          </a:prstGeom>
          <a:ln w="12700">
            <a:miter lim="400000"/>
          </a:ln>
        </p:spPr>
      </p:pic>
      <p:sp>
        <p:nvSpPr>
          <p:cNvPr id="131" name="Rettangolo"/>
          <p:cNvSpPr/>
          <p:nvPr/>
        </p:nvSpPr>
        <p:spPr>
          <a:xfrm>
            <a:off x="2143265" y="1212276"/>
            <a:ext cx="8718270" cy="6323619"/>
          </a:xfrm>
          <a:prstGeom prst="rect">
            <a:avLst/>
          </a:prstGeom>
          <a:solidFill>
            <a:srgbClr val="03263F">
              <a:alpha val="79000"/>
            </a:srgb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b="0" sz="2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132" name="Cosa fa ?"/>
          <p:cNvSpPr txBox="1"/>
          <p:nvPr/>
        </p:nvSpPr>
        <p:spPr>
          <a:xfrm>
            <a:off x="5782944" y="1347816"/>
            <a:ext cx="1438911" cy="5031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 sz="3500">
                <a:solidFill>
                  <a:schemeClr val="accent4">
                    <a:hueOff val="-1081314"/>
                    <a:satOff val="4338"/>
                    <a:lumOff val="-8931"/>
                  </a:schemeClr>
                </a:solidFill>
                <a:latin typeface="SignPainter-HouseScript Semibol"/>
                <a:ea typeface="SignPainter-HouseScript Semibol"/>
                <a:cs typeface="SignPainter-HouseScript Semibol"/>
                <a:sym typeface="SignPainter-HouseScript Semibol"/>
              </a:defRPr>
            </a:lvl1pPr>
          </a:lstStyle>
          <a:p>
            <a:pPr/>
            <a:r>
              <a:t>Cosa fa ?</a:t>
            </a:r>
          </a:p>
        </p:txBody>
      </p:sp>
      <p:sp>
        <p:nvSpPr>
          <p:cNvPr id="133" name="Collega insieme altri dispositivi"/>
          <p:cNvSpPr txBox="1"/>
          <p:nvPr/>
        </p:nvSpPr>
        <p:spPr>
          <a:xfrm>
            <a:off x="4399558" y="2267342"/>
            <a:ext cx="4205684" cy="9061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25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lvl1pPr>
          </a:lstStyle>
          <a:p>
            <a:pPr/>
            <a:r>
              <a:t>Collega insieme altri dispositivi</a:t>
            </a:r>
          </a:p>
        </p:txBody>
      </p:sp>
      <p:sp>
        <p:nvSpPr>
          <p:cNvPr id="134" name="Agisce sull’indirizzamento e sull’instradamento"/>
          <p:cNvSpPr txBox="1"/>
          <p:nvPr/>
        </p:nvSpPr>
        <p:spPr>
          <a:xfrm>
            <a:off x="4001132" y="5479196"/>
            <a:ext cx="5002536" cy="9061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25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lvl1pPr>
          </a:lstStyle>
          <a:p>
            <a:pPr/>
            <a:r>
              <a:t>Agisce sull’indirizzamento e sull’instradamento </a:t>
            </a:r>
          </a:p>
        </p:txBody>
      </p:sp>
      <p:pic>
        <p:nvPicPr>
          <p:cNvPr id="135" name="12CD04A4-913F-4C87-9279-6AD2336E6515-L0-001.png" descr="12CD04A4-913F-4C87-9279-6AD2336E6515-L0-001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766946" y="5468158"/>
            <a:ext cx="928221" cy="928221"/>
          </a:xfrm>
          <a:prstGeom prst="rect">
            <a:avLst/>
          </a:prstGeom>
          <a:ln w="12700">
            <a:miter lim="400000"/>
          </a:ln>
        </p:spPr>
      </p:pic>
      <p:pic>
        <p:nvPicPr>
          <p:cNvPr id="136" name="12CD04A4-913F-4C87-9279-6AD2336E6515-L0-001.png" descr="12CD04A4-913F-4C87-9279-6AD2336E6515-L0-001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766946" y="2256304"/>
            <a:ext cx="928221" cy="928221"/>
          </a:xfrm>
          <a:prstGeom prst="rect">
            <a:avLst/>
          </a:prstGeom>
          <a:ln w="12700">
            <a:miter lim="400000"/>
          </a:ln>
        </p:spPr>
      </p:pic>
      <p:sp>
        <p:nvSpPr>
          <p:cNvPr id="137" name="Instrada i pacchetti utilizzando gli indirizzi MAC"/>
          <p:cNvSpPr txBox="1"/>
          <p:nvPr/>
        </p:nvSpPr>
        <p:spPr>
          <a:xfrm>
            <a:off x="4399558" y="3717812"/>
            <a:ext cx="4205684" cy="13125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25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lvl1pPr>
          </a:lstStyle>
          <a:p>
            <a:pPr/>
            <a:r>
              <a:t>Instrada i pacchetti utilizzando gli indirizzi MAC</a:t>
            </a:r>
          </a:p>
        </p:txBody>
      </p:sp>
      <p:pic>
        <p:nvPicPr>
          <p:cNvPr id="138" name="12CD04A4-913F-4C87-9279-6AD2336E6515-L0-001.png" descr="12CD04A4-913F-4C87-9279-6AD2336E6515-L0-001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766946" y="3862231"/>
            <a:ext cx="928221" cy="92822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0" advTm="0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  <p:cond evt="onBegin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afterEffect" presetSubtype="8" presetID="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Class="entr" nodeType="clickEffect" presetSubtype="8" presetID="2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Class="entr" nodeType="afterEffect" presetSubtype="8" presetID="2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7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Class="entr" nodeType="clickEffect" presetSubtype="8" presetID="2" grpId="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3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Class="entr" nodeType="afterEffect" presetSubtype="8" presetID="2" grpId="5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8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Class="entr" nodeType="clickEffect" presetSubtype="8" presetID="2" grpId="6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4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Class="entr" nodeType="afterEffect" presetSubtype="8" presetID="2" grpId="7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9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Class="exit" nodeType="clickEffect" presetSubtype="0" presetID="1" grpId="8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Class="exit" nodeType="afterEffect" presetSubtype="0" presetID="1" grpId="9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Class="exit" nodeType="afterEffect" presetSubtype="0" presetID="1" grpId="10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Class="exit" nodeType="afterEffect" presetSubtype="0" presetID="1" grpId="1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4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Class="exit" nodeType="afterEffect" presetSubtype="0" presetID="1" grpId="1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Class="exit" nodeType="afterEffect" presetSubtype="0" presetID="1" grpId="1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Class="exit" nodeType="afterEffect" presetSubtype="0" presetID="1" grpId="1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3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36" grpId="8"/>
      <p:bldP build="whole" bldLvl="1" animBg="1" rev="0" advAuto="0" spid="133" grpId="9"/>
      <p:bldP build="whole" bldLvl="1" animBg="1" rev="0" advAuto="0" spid="138" grpId="10"/>
      <p:bldP build="whole" bldLvl="1" animBg="1" rev="0" advAuto="0" spid="132" grpId="1"/>
      <p:bldP build="whole" bldLvl="1" animBg="1" rev="0" advAuto="0" spid="134" grpId="7"/>
      <p:bldP build="whole" bldLvl="1" animBg="1" rev="0" advAuto="0" spid="137" grpId="5"/>
      <p:bldP build="whole" bldLvl="1" animBg="1" rev="0" advAuto="0" spid="134" grpId="13"/>
      <p:bldP build="whole" bldLvl="1" animBg="1" rev="0" advAuto="0" spid="137" grpId="11"/>
      <p:bldP build="whole" bldLvl="1" animBg="1" rev="0" advAuto="0" spid="135" grpId="6"/>
      <p:bldP build="whole" bldLvl="1" animBg="1" rev="0" advAuto="0" spid="136" grpId="2"/>
      <p:bldP build="whole" bldLvl="1" animBg="1" rev="0" advAuto="0" spid="133" grpId="3"/>
      <p:bldP build="whole" bldLvl="1" animBg="1" rev="0" advAuto="0" spid="132" grpId="14"/>
      <p:bldP build="whole" bldLvl="1" animBg="1" rev="0" advAuto="0" spid="138" grpId="4"/>
      <p:bldP build="whole" bldLvl="1" animBg="1" rev="0" advAuto="0" spid="135" grpId="12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0" name="Untitled-_1_.jpg" descr="Untitled-_1_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464244" y="-1"/>
            <a:ext cx="13933288" cy="9753601"/>
          </a:xfrm>
          <a:prstGeom prst="rect">
            <a:avLst/>
          </a:prstGeom>
          <a:ln w="12700">
            <a:miter lim="400000"/>
          </a:ln>
        </p:spPr>
      </p:pic>
      <p:sp>
        <p:nvSpPr>
          <p:cNvPr id="141" name="Rettangolo"/>
          <p:cNvSpPr/>
          <p:nvPr/>
        </p:nvSpPr>
        <p:spPr>
          <a:xfrm>
            <a:off x="2143265" y="1212276"/>
            <a:ext cx="8718270" cy="6323619"/>
          </a:xfrm>
          <a:prstGeom prst="rect">
            <a:avLst/>
          </a:prstGeom>
          <a:solidFill>
            <a:srgbClr val="03263F">
              <a:alpha val="79000"/>
            </a:srgb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b="0" sz="2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142" name="Caratteristiche di uno switch (1)"/>
          <p:cNvSpPr txBox="1"/>
          <p:nvPr/>
        </p:nvSpPr>
        <p:spPr>
          <a:xfrm>
            <a:off x="4289202" y="1347816"/>
            <a:ext cx="4426396" cy="5031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 sz="3500">
                <a:solidFill>
                  <a:schemeClr val="accent4">
                    <a:hueOff val="-1081314"/>
                    <a:satOff val="4338"/>
                    <a:lumOff val="-8931"/>
                  </a:schemeClr>
                </a:solidFill>
                <a:latin typeface="SignPainter-HouseScript Semibol"/>
                <a:ea typeface="SignPainter-HouseScript Semibol"/>
                <a:cs typeface="SignPainter-HouseScript Semibol"/>
                <a:sym typeface="SignPainter-HouseScript Semibol"/>
              </a:defRPr>
            </a:lvl1pPr>
          </a:lstStyle>
          <a:p>
            <a:pPr/>
            <a:r>
              <a:t>Caratteristiche di uno switch (1)</a:t>
            </a:r>
          </a:p>
        </p:txBody>
      </p:sp>
      <p:pic>
        <p:nvPicPr>
          <p:cNvPr id="143" name="C4BE17C3-4F84-4112-8A2E-A0B791277B9A-L0-001.png" descr="C4BE17C3-4F84-4112-8A2E-A0B791277B9A-L0-001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680004" y="2352137"/>
            <a:ext cx="928222" cy="928221"/>
          </a:xfrm>
          <a:prstGeom prst="rect">
            <a:avLst/>
          </a:prstGeom>
          <a:ln w="12700">
            <a:miter lim="400000"/>
          </a:ln>
        </p:spPr>
      </p:pic>
      <p:pic>
        <p:nvPicPr>
          <p:cNvPr id="144" name="C4BE17C3-4F84-4112-8A2E-A0B791277B9A-L0-001.png" descr="C4BE17C3-4F84-4112-8A2E-A0B791277B9A-L0-001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680004" y="5494078"/>
            <a:ext cx="928222" cy="928222"/>
          </a:xfrm>
          <a:prstGeom prst="rect">
            <a:avLst/>
          </a:prstGeom>
          <a:ln w="12700">
            <a:miter lim="400000"/>
          </a:ln>
        </p:spPr>
      </p:pic>
      <p:pic>
        <p:nvPicPr>
          <p:cNvPr id="145" name="C4BE17C3-4F84-4112-8A2E-A0B791277B9A-L0-001.png" descr="C4BE17C3-4F84-4112-8A2E-A0B791277B9A-L0-001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680004" y="3909975"/>
            <a:ext cx="928222" cy="928221"/>
          </a:xfrm>
          <a:prstGeom prst="rect">
            <a:avLst/>
          </a:prstGeom>
          <a:ln w="12700">
            <a:miter lim="400000"/>
          </a:ln>
        </p:spPr>
      </p:pic>
      <p:sp>
        <p:nvSpPr>
          <p:cNvPr id="146" name="Possibilità di gestione (Managed)"/>
          <p:cNvSpPr txBox="1"/>
          <p:nvPr/>
        </p:nvSpPr>
        <p:spPr>
          <a:xfrm>
            <a:off x="4399558" y="3921012"/>
            <a:ext cx="4205684" cy="9061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25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lvl1pPr>
          </a:lstStyle>
          <a:p>
            <a:pPr/>
            <a:r>
              <a:t>Possibilità di gestione (Managed)</a:t>
            </a:r>
          </a:p>
        </p:txBody>
      </p:sp>
      <p:sp>
        <p:nvSpPr>
          <p:cNvPr id="147" name="Maggior numero di porte rispetto ad un bridge"/>
          <p:cNvSpPr txBox="1"/>
          <p:nvPr/>
        </p:nvSpPr>
        <p:spPr>
          <a:xfrm>
            <a:off x="4399558" y="2363174"/>
            <a:ext cx="4205684" cy="9061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25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lvl1pPr>
          </a:lstStyle>
          <a:p>
            <a:pPr/>
            <a:r>
              <a:t>Maggior numero di porte rispetto ad un bridge</a:t>
            </a:r>
          </a:p>
        </p:txBody>
      </p:sp>
      <p:sp>
        <p:nvSpPr>
          <p:cNvPr id="148" name="Performance migliori"/>
          <p:cNvSpPr txBox="1"/>
          <p:nvPr/>
        </p:nvSpPr>
        <p:spPr>
          <a:xfrm>
            <a:off x="4399558" y="5708316"/>
            <a:ext cx="4205684" cy="4997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25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lvl1pPr>
          </a:lstStyle>
          <a:p>
            <a:pPr/>
            <a:r>
              <a:t>Performance migliori</a:t>
            </a:r>
          </a:p>
        </p:txBody>
      </p:sp>
    </p:spTree>
  </p:cSld>
  <p:clrMapOvr>
    <a:masterClrMapping/>
  </p:clrMapOvr>
  <p:transition xmlns:p14="http://schemas.microsoft.com/office/powerpoint/2010/main" spd="med" advClick="0" advTm="0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  <p:cond evt="onBegin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afterEffect" presetSubtype="8" presetID="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Class="entr" nodeType="clickEffect" presetSubtype="8" presetID="2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Class="entr" nodeType="afterEffect" presetSubtype="8" presetID="2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7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Class="entr" nodeType="clickEffect" presetSubtype="8" presetID="2" grpId="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3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Class="entr" nodeType="afterEffect" presetSubtype="8" presetID="2" grpId="5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8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Class="entr" nodeType="clickEffect" presetSubtype="8" presetID="2" grpId="6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4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Class="entr" nodeType="afterEffect" presetSubtype="8" presetID="2" grpId="7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9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Class="exit" nodeType="clickEffect" presetSubtype="0" presetID="1" grpId="8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Class="exit" nodeType="afterEffect" presetSubtype="0" presetID="1" grpId="9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Class="exit" nodeType="afterEffect" presetSubtype="0" presetID="1" grpId="10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Class="exit" nodeType="afterEffect" presetSubtype="0" presetID="1" grpId="1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4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Class="exit" nodeType="afterEffect" presetSubtype="0" presetID="1" grpId="1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Class="exit" nodeType="afterEffect" presetSubtype="0" presetID="1" grpId="1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Class="exit" nodeType="afterEffect" presetSubtype="0" presetID="1" grpId="1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3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45" grpId="4"/>
      <p:bldP build="whole" bldLvl="1" animBg="1" rev="0" advAuto="0" spid="147" grpId="3"/>
      <p:bldP build="whole" bldLvl="1" animBg="1" rev="0" advAuto="0" spid="143" grpId="2"/>
      <p:bldP build="whole" bldLvl="1" animBg="1" rev="0" advAuto="0" spid="148" grpId="14"/>
      <p:bldP build="whole" bldLvl="1" animBg="1" rev="0" advAuto="0" spid="142" grpId="1"/>
      <p:bldP build="whole" bldLvl="1" animBg="1" rev="0" advAuto="0" spid="145" grpId="11"/>
      <p:bldP build="whole" bldLvl="1" animBg="1" rev="0" advAuto="0" spid="147" grpId="10"/>
      <p:bldP build="whole" bldLvl="1" animBg="1" rev="0" advAuto="0" spid="143" grpId="9"/>
      <p:bldP build="whole" bldLvl="1" animBg="1" rev="0" advAuto="0" spid="144" grpId="6"/>
      <p:bldP build="whole" bldLvl="1" animBg="1" rev="0" advAuto="0" spid="142" grpId="8"/>
      <p:bldP build="whole" bldLvl="1" animBg="1" rev="0" advAuto="0" spid="146" grpId="5"/>
      <p:bldP build="whole" bldLvl="1" animBg="1" rev="0" advAuto="0" spid="148" grpId="7"/>
      <p:bldP build="whole" bldLvl="1" animBg="1" rev="0" advAuto="0" spid="144" grpId="13"/>
      <p:bldP build="whole" bldLvl="1" animBg="1" rev="0" advAuto="0" spid="146" grpId="12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0" name="Untitled-_1_.jpg" descr="Untitled-_1_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464244" y="-1"/>
            <a:ext cx="13933288" cy="9753601"/>
          </a:xfrm>
          <a:prstGeom prst="rect">
            <a:avLst/>
          </a:prstGeom>
          <a:ln w="12700">
            <a:miter lim="400000"/>
          </a:ln>
        </p:spPr>
      </p:pic>
      <p:sp>
        <p:nvSpPr>
          <p:cNvPr id="151" name="Rettangolo"/>
          <p:cNvSpPr/>
          <p:nvPr/>
        </p:nvSpPr>
        <p:spPr>
          <a:xfrm>
            <a:off x="2143265" y="1212276"/>
            <a:ext cx="8718270" cy="6323619"/>
          </a:xfrm>
          <a:prstGeom prst="rect">
            <a:avLst/>
          </a:prstGeom>
          <a:solidFill>
            <a:srgbClr val="03263F">
              <a:alpha val="79000"/>
            </a:srgb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b="0" sz="2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pic>
        <p:nvPicPr>
          <p:cNvPr id="152" name="C4BE17C3-4F84-4112-8A2E-A0B791277B9A-L0-001.png" descr="C4BE17C3-4F84-4112-8A2E-A0B791277B9A-L0-001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680004" y="3090531"/>
            <a:ext cx="928222" cy="928221"/>
          </a:xfrm>
          <a:prstGeom prst="rect">
            <a:avLst/>
          </a:prstGeom>
          <a:ln w="12700">
            <a:miter lim="400000"/>
          </a:ln>
        </p:spPr>
      </p:pic>
      <p:pic>
        <p:nvPicPr>
          <p:cNvPr id="153" name="C4BE17C3-4F84-4112-8A2E-A0B791277B9A-L0-001.png" descr="C4BE17C3-4F84-4112-8A2E-A0B791277B9A-L0-001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680004" y="4852387"/>
            <a:ext cx="928222" cy="928221"/>
          </a:xfrm>
          <a:prstGeom prst="rect">
            <a:avLst/>
          </a:prstGeom>
          <a:ln w="12700">
            <a:miter lim="400000"/>
          </a:ln>
        </p:spPr>
      </p:pic>
      <p:sp>
        <p:nvSpPr>
          <p:cNvPr id="154" name="Supporto di LAN virtuali (vLAN) seguendo lo standard 802.1Q"/>
          <p:cNvSpPr txBox="1"/>
          <p:nvPr/>
        </p:nvSpPr>
        <p:spPr>
          <a:xfrm>
            <a:off x="4399558" y="2898369"/>
            <a:ext cx="4205684" cy="13125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25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lvl1pPr>
          </a:lstStyle>
          <a:p>
            <a:pPr/>
            <a:r>
              <a:t>Supporto di LAN virtuali (vLAN) seguendo lo standard 802.1Q</a:t>
            </a:r>
          </a:p>
        </p:txBody>
      </p:sp>
      <p:sp>
        <p:nvSpPr>
          <p:cNvPr id="155" name="Caratteristiche di uno switch (2)"/>
          <p:cNvSpPr txBox="1"/>
          <p:nvPr/>
        </p:nvSpPr>
        <p:spPr>
          <a:xfrm>
            <a:off x="4252531" y="1347816"/>
            <a:ext cx="4499738" cy="5031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 sz="3500">
                <a:solidFill>
                  <a:schemeClr val="accent4">
                    <a:hueOff val="-1081314"/>
                    <a:satOff val="4338"/>
                    <a:lumOff val="-8931"/>
                  </a:schemeClr>
                </a:solidFill>
                <a:latin typeface="SignPainter-HouseScript Semibol"/>
                <a:ea typeface="SignPainter-HouseScript Semibol"/>
                <a:cs typeface="SignPainter-HouseScript Semibol"/>
                <a:sym typeface="SignPainter-HouseScript Semibol"/>
              </a:defRPr>
            </a:lvl1pPr>
          </a:lstStyle>
          <a:p>
            <a:pPr/>
            <a:r>
              <a:t>Caratteristiche di uno switch (2)</a:t>
            </a:r>
          </a:p>
        </p:txBody>
      </p:sp>
      <p:sp>
        <p:nvSpPr>
          <p:cNvPr id="156" name="Ridondanza"/>
          <p:cNvSpPr txBox="1"/>
          <p:nvPr/>
        </p:nvSpPr>
        <p:spPr>
          <a:xfrm>
            <a:off x="4399558" y="5066625"/>
            <a:ext cx="4205684" cy="4997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25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lvl1pPr>
          </a:lstStyle>
          <a:p>
            <a:pPr/>
            <a:r>
              <a:t>Ridondanza</a:t>
            </a:r>
          </a:p>
        </p:txBody>
      </p:sp>
    </p:spTree>
  </p:cSld>
  <p:clrMapOvr>
    <a:masterClrMapping/>
  </p:clrMapOvr>
  <p:transition xmlns:p14="http://schemas.microsoft.com/office/powerpoint/2010/main" spd="med" advClick="0" advTm="0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  <p:cond evt="onBegin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afterEffect" presetSubtype="8" presetID="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Class="entr" nodeType="clickEffect" presetSubtype="8" presetID="2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Class="entr" nodeType="afterEffect" presetSubtype="8" presetID="2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7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Class="entr" nodeType="clickEffect" presetSubtype="8" presetID="2" grpId="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3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Class="exit" nodeType="afterEffect" presetSubtype="0" presetID="1" grpId="5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Class="exit" nodeType="afterEffect" presetSubtype="0" presetID="1" grpId="6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Class="exit" nodeType="afterEffect" presetSubtype="0" presetID="1" grpId="7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4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Class="exit" nodeType="afterEffect" presetSubtype="0" presetID="1" grpId="8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Class="entr" nodeType="afterEffect" presetSubtype="8" presetID="2" grpId="9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000"/>
                            </p:stCondLst>
                            <p:childTnLst>
                              <p:par>
                                <p:cTn id="44" presetClass="exit" nodeType="afterEffect" presetSubtype="0" presetID="1" grpId="10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56" grpId="10"/>
      <p:bldP build="whole" bldLvl="1" animBg="1" rev="0" advAuto="0" spid="152" grpId="2"/>
      <p:bldP build="whole" bldLvl="1" animBg="1" rev="0" advAuto="0" spid="152" grpId="5"/>
      <p:bldP build="whole" bldLvl="1" animBg="1" rev="0" advAuto="0" spid="155" grpId="1"/>
      <p:bldP build="whole" bldLvl="1" animBg="1" rev="0" advAuto="0" spid="154" grpId="3"/>
      <p:bldP build="whole" bldLvl="1" animBg="1" rev="0" advAuto="0" spid="153" grpId="4"/>
      <p:bldP build="whole" bldLvl="1" animBg="1" rev="0" advAuto="0" spid="156" grpId="9"/>
      <p:bldP build="whole" bldLvl="1" animBg="1" rev="0" advAuto="0" spid="154" grpId="6"/>
      <p:bldP build="whole" bldLvl="1" animBg="1" rev="0" advAuto="0" spid="153" grpId="7"/>
      <p:bldP build="whole" bldLvl="1" animBg="1" rev="0" advAuto="0" spid="155" grpId="8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8" name="Untitled-_1_.jpg" descr="Untitled-_1_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464244" y="-1"/>
            <a:ext cx="13933288" cy="9753601"/>
          </a:xfrm>
          <a:prstGeom prst="rect">
            <a:avLst/>
          </a:prstGeom>
          <a:ln w="12700">
            <a:miter lim="400000"/>
          </a:ln>
        </p:spPr>
      </p:pic>
      <p:sp>
        <p:nvSpPr>
          <p:cNvPr id="159" name="Rettangolo"/>
          <p:cNvSpPr/>
          <p:nvPr/>
        </p:nvSpPr>
        <p:spPr>
          <a:xfrm>
            <a:off x="2143265" y="1212276"/>
            <a:ext cx="8718270" cy="6323619"/>
          </a:xfrm>
          <a:prstGeom prst="rect">
            <a:avLst/>
          </a:prstGeom>
          <a:solidFill>
            <a:srgbClr val="03263F">
              <a:alpha val="79000"/>
            </a:srgb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b="0" sz="2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pic>
        <p:nvPicPr>
          <p:cNvPr id="160" name="C4BE17C3-4F84-4112-8A2E-A0B791277B9A-L0-001.png" descr="C4BE17C3-4F84-4112-8A2E-A0B791277B9A-L0-001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680004" y="2369722"/>
            <a:ext cx="928222" cy="928221"/>
          </a:xfrm>
          <a:prstGeom prst="rect">
            <a:avLst/>
          </a:prstGeom>
          <a:ln w="12700">
            <a:miter lim="400000"/>
          </a:ln>
        </p:spPr>
      </p:pic>
      <p:pic>
        <p:nvPicPr>
          <p:cNvPr id="161" name="C4BE17C3-4F84-4112-8A2E-A0B791277B9A-L0-001.png" descr="C4BE17C3-4F84-4112-8A2E-A0B791277B9A-L0-001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680004" y="5450228"/>
            <a:ext cx="928222" cy="928221"/>
          </a:xfrm>
          <a:prstGeom prst="rect">
            <a:avLst/>
          </a:prstGeom>
          <a:ln w="12700">
            <a:miter lim="400000"/>
          </a:ln>
        </p:spPr>
      </p:pic>
      <p:sp>
        <p:nvSpPr>
          <p:cNvPr id="162" name="Supporto della QoS (Quality of Service)"/>
          <p:cNvSpPr txBox="1"/>
          <p:nvPr/>
        </p:nvSpPr>
        <p:spPr>
          <a:xfrm>
            <a:off x="4399558" y="2380760"/>
            <a:ext cx="4205684" cy="9061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25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lvl1pPr>
          </a:lstStyle>
          <a:p>
            <a:pPr/>
            <a:r>
              <a:t>Supporto della QoS (Quality of Service)</a:t>
            </a:r>
          </a:p>
        </p:txBody>
      </p:sp>
      <p:sp>
        <p:nvSpPr>
          <p:cNvPr id="163" name="Porta PoE/PoE+ (Power over Ethernet)"/>
          <p:cNvSpPr txBox="1"/>
          <p:nvPr/>
        </p:nvSpPr>
        <p:spPr>
          <a:xfrm>
            <a:off x="4399558" y="5461265"/>
            <a:ext cx="4205684" cy="9061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25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lvl1pPr>
          </a:lstStyle>
          <a:p>
            <a:pPr/>
            <a:r>
              <a:t>Porta PoE/PoE+ (Power over Ethernet)</a:t>
            </a:r>
          </a:p>
        </p:txBody>
      </p:sp>
      <p:pic>
        <p:nvPicPr>
          <p:cNvPr id="164" name="C4BE17C3-4F84-4112-8A2E-A0B791277B9A-L0-001.png" descr="C4BE17C3-4F84-4112-8A2E-A0B791277B9A-L0-001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680004" y="3909975"/>
            <a:ext cx="928222" cy="928221"/>
          </a:xfrm>
          <a:prstGeom prst="rect">
            <a:avLst/>
          </a:prstGeom>
          <a:ln w="12700">
            <a:miter lim="400000"/>
          </a:ln>
        </p:spPr>
      </p:pic>
      <p:sp>
        <p:nvSpPr>
          <p:cNvPr id="165" name="Funzionalità Port Trunking for Link Aggregation"/>
          <p:cNvSpPr txBox="1"/>
          <p:nvPr/>
        </p:nvSpPr>
        <p:spPr>
          <a:xfrm>
            <a:off x="4399558" y="3921012"/>
            <a:ext cx="4205684" cy="9061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25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lvl1pPr>
          </a:lstStyle>
          <a:p>
            <a:pPr/>
            <a:r>
              <a:t>Funzionalità Port Trunking for Link Aggregation</a:t>
            </a:r>
          </a:p>
        </p:txBody>
      </p:sp>
      <p:sp>
        <p:nvSpPr>
          <p:cNvPr id="166" name="Caratteristiche di uno switch (3)"/>
          <p:cNvSpPr txBox="1"/>
          <p:nvPr/>
        </p:nvSpPr>
        <p:spPr>
          <a:xfrm>
            <a:off x="4257865" y="1347816"/>
            <a:ext cx="4489070" cy="5031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 sz="3500">
                <a:solidFill>
                  <a:schemeClr val="accent4">
                    <a:hueOff val="-1081314"/>
                    <a:satOff val="4338"/>
                    <a:lumOff val="-8931"/>
                  </a:schemeClr>
                </a:solidFill>
                <a:latin typeface="SignPainter-HouseScript Semibol"/>
                <a:ea typeface="SignPainter-HouseScript Semibol"/>
                <a:cs typeface="SignPainter-HouseScript Semibol"/>
                <a:sym typeface="SignPainter-HouseScript Semibol"/>
              </a:defRPr>
            </a:lvl1pPr>
          </a:lstStyle>
          <a:p>
            <a:pPr/>
            <a:r>
              <a:t>Caratteristiche di uno switch (3)</a:t>
            </a:r>
          </a:p>
        </p:txBody>
      </p:sp>
    </p:spTree>
  </p:cSld>
  <p:clrMapOvr>
    <a:masterClrMapping/>
  </p:clrMapOvr>
  <p:transition xmlns:p14="http://schemas.microsoft.com/office/powerpoint/2010/main" spd="med" advClick="0" advTm="0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  <p:cond evt="onBegin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afterEffect" presetSubtype="8" presetID="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Class="entr" nodeType="clickEffect" presetSubtype="8" presetID="2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Class="entr" nodeType="afterEffect" presetSubtype="8" presetID="2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7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Class="entr" nodeType="clickEffect" presetSubtype="8" presetID="2" grpId="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3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Class="entr" nodeType="afterEffect" presetSubtype="8" presetID="2" grpId="5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8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Class="entr" nodeType="clickEffect" presetSubtype="8" presetID="2" grpId="6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4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Class="entr" nodeType="afterEffect" presetSubtype="8" presetID="2" grpId="7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9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Class="exit" nodeType="clickEffect" presetSubtype="0" presetID="1" grpId="8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Class="exit" nodeType="afterEffect" presetSubtype="0" presetID="1" grpId="9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Class="exit" nodeType="afterEffect" presetSubtype="0" presetID="1" grpId="10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Class="exit" nodeType="afterEffect" presetSubtype="0" presetID="1" grpId="1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4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Class="exit" nodeType="afterEffect" presetSubtype="0" presetID="1" grpId="1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Class="exit" nodeType="afterEffect" presetSubtype="0" presetID="1" grpId="1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Class="exit" nodeType="afterEffect" presetSubtype="0" presetID="1" grpId="1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3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62" grpId="9"/>
      <p:bldP build="whole" bldLvl="1" animBg="1" rev="0" advAuto="0" spid="163" grpId="7"/>
      <p:bldP build="whole" bldLvl="1" animBg="1" rev="0" advAuto="0" spid="165" grpId="11"/>
      <p:bldP build="whole" bldLvl="1" animBg="1" rev="0" advAuto="0" spid="161" grpId="6"/>
      <p:bldP build="whole" bldLvl="1" animBg="1" rev="0" advAuto="0" spid="166" grpId="14"/>
      <p:bldP build="whole" bldLvl="1" animBg="1" rev="0" advAuto="0" spid="163" grpId="13"/>
      <p:bldP build="whole" bldLvl="1" animBg="1" rev="0" advAuto="0" spid="161" grpId="12"/>
      <p:bldP build="whole" bldLvl="1" animBg="1" rev="0" advAuto="0" spid="160" grpId="2"/>
      <p:bldP build="whole" bldLvl="1" animBg="1" rev="0" advAuto="0" spid="164" grpId="4"/>
      <p:bldP build="whole" bldLvl="1" animBg="1" rev="0" advAuto="0" spid="166" grpId="1"/>
      <p:bldP build="whole" bldLvl="1" animBg="1" rev="0" advAuto="0" spid="162" grpId="3"/>
      <p:bldP build="whole" bldLvl="1" animBg="1" rev="0" advAuto="0" spid="160" grpId="8"/>
      <p:bldP build="whole" bldLvl="1" animBg="1" rev="0" advAuto="0" spid="164" grpId="10"/>
      <p:bldP build="whole" bldLvl="1" animBg="1" rev="0" advAuto="0" spid="165" grpId="5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Untitled-_1_.jpg" descr="Untitled-_1_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464244" y="-1"/>
            <a:ext cx="13933288" cy="9753601"/>
          </a:xfrm>
          <a:prstGeom prst="rect">
            <a:avLst/>
          </a:prstGeom>
          <a:ln w="12700">
            <a:miter lim="400000"/>
          </a:ln>
        </p:spPr>
      </p:pic>
      <p:sp>
        <p:nvSpPr>
          <p:cNvPr id="169" name="Rettangolo"/>
          <p:cNvSpPr/>
          <p:nvPr/>
        </p:nvSpPr>
        <p:spPr>
          <a:xfrm>
            <a:off x="2143265" y="1212276"/>
            <a:ext cx="8718270" cy="6323619"/>
          </a:xfrm>
          <a:prstGeom prst="rect">
            <a:avLst/>
          </a:prstGeom>
          <a:solidFill>
            <a:srgbClr val="03263F">
              <a:alpha val="79000"/>
            </a:srgb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b="0" sz="2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170" name="Tipologie di Switch"/>
          <p:cNvSpPr txBox="1"/>
          <p:nvPr/>
        </p:nvSpPr>
        <p:spPr>
          <a:xfrm>
            <a:off x="5176202" y="1347816"/>
            <a:ext cx="2652396" cy="5031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 sz="3500">
                <a:solidFill>
                  <a:schemeClr val="accent4">
                    <a:hueOff val="-1081314"/>
                    <a:satOff val="4338"/>
                    <a:lumOff val="-8931"/>
                  </a:schemeClr>
                </a:solidFill>
                <a:latin typeface="SignPainter-HouseScript Semibol"/>
                <a:ea typeface="SignPainter-HouseScript Semibol"/>
                <a:cs typeface="SignPainter-HouseScript Semibol"/>
                <a:sym typeface="SignPainter-HouseScript Semibol"/>
              </a:defRPr>
            </a:lvl1pPr>
          </a:lstStyle>
          <a:p>
            <a:pPr/>
            <a:r>
              <a:t>Tipologie di Switch</a:t>
            </a:r>
          </a:p>
        </p:txBody>
      </p:sp>
      <p:pic>
        <p:nvPicPr>
          <p:cNvPr id="171" name="star.png" descr="star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113126" y="2421123"/>
            <a:ext cx="630164" cy="630163"/>
          </a:xfrm>
          <a:prstGeom prst="rect">
            <a:avLst/>
          </a:prstGeom>
          <a:ln w="12700">
            <a:miter lim="400000"/>
          </a:ln>
        </p:spPr>
      </p:pic>
      <p:pic>
        <p:nvPicPr>
          <p:cNvPr id="172" name="star.png" descr="star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113126" y="5594246"/>
            <a:ext cx="630164" cy="630164"/>
          </a:xfrm>
          <a:prstGeom prst="rect">
            <a:avLst/>
          </a:prstGeom>
          <a:ln w="12700">
            <a:miter lim="400000"/>
          </a:ln>
        </p:spPr>
      </p:pic>
      <p:sp>
        <p:nvSpPr>
          <p:cNvPr id="173" name="Fully-Managed"/>
          <p:cNvSpPr txBox="1"/>
          <p:nvPr/>
        </p:nvSpPr>
        <p:spPr>
          <a:xfrm>
            <a:off x="4399558" y="2486332"/>
            <a:ext cx="4205684" cy="4997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25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lvl1pPr>
          </a:lstStyle>
          <a:p>
            <a:pPr/>
            <a:r>
              <a:t>Fully-Managed</a:t>
            </a:r>
          </a:p>
        </p:txBody>
      </p:sp>
      <p:sp>
        <p:nvSpPr>
          <p:cNvPr id="174" name="Unmanaged"/>
          <p:cNvSpPr txBox="1"/>
          <p:nvPr/>
        </p:nvSpPr>
        <p:spPr>
          <a:xfrm>
            <a:off x="4399558" y="5659455"/>
            <a:ext cx="4205684" cy="4997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25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lvl1pPr>
          </a:lstStyle>
          <a:p>
            <a:pPr/>
            <a:r>
              <a:t>Unmanaged</a:t>
            </a:r>
          </a:p>
        </p:txBody>
      </p:sp>
      <p:sp>
        <p:nvSpPr>
          <p:cNvPr id="175" name="Web-Managed"/>
          <p:cNvSpPr txBox="1"/>
          <p:nvPr/>
        </p:nvSpPr>
        <p:spPr>
          <a:xfrm>
            <a:off x="4399558" y="4124212"/>
            <a:ext cx="4205684" cy="4997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25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lvl1pPr>
          </a:lstStyle>
          <a:p>
            <a:pPr/>
            <a:r>
              <a:t>Web-Managed </a:t>
            </a:r>
          </a:p>
        </p:txBody>
      </p:sp>
      <p:pic>
        <p:nvPicPr>
          <p:cNvPr id="176" name="star.png" descr="star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113126" y="4059004"/>
            <a:ext cx="630164" cy="63016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0" advTm="0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  <p:cond evt="onBegin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afterEffect" presetSubtype="8" presetID="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Class="entr" nodeType="clickEffect" presetSubtype="8" presetID="2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Class="entr" nodeType="afterEffect" presetSubtype="8" presetID="2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7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Class="entr" nodeType="clickEffect" presetSubtype="8" presetID="2" grpId="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3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Class="entr" nodeType="afterEffect" presetSubtype="8" presetID="2" grpId="5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8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Class="entr" nodeType="clickEffect" presetSubtype="8" presetID="2" grpId="6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4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Class="entr" nodeType="afterEffect" presetSubtype="8" presetID="2" grpId="7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9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Class="exit" nodeType="clickEffect" presetSubtype="0" presetID="1" grpId="8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Class="exit" nodeType="afterEffect" presetSubtype="0" presetID="1" grpId="9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Class="exit" nodeType="afterEffect" presetSubtype="0" presetID="1" grpId="10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Class="exit" nodeType="afterEffect" presetSubtype="0" presetID="1" grpId="1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4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Class="exit" nodeType="afterEffect" presetSubtype="0" presetID="1" grpId="1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Class="exit" nodeType="afterEffect" presetSubtype="0" presetID="1" grpId="1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Class="exit" nodeType="afterEffect" presetSubtype="0" presetID="1" grpId="1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3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74" grpId="7"/>
      <p:bldP build="whole" bldLvl="1" animBg="1" rev="0" advAuto="0" spid="175" grpId="5"/>
      <p:bldP build="whole" bldLvl="1" animBg="1" rev="0" advAuto="0" spid="171" grpId="9"/>
      <p:bldP build="whole" bldLvl="1" animBg="1" rev="0" advAuto="0" spid="174" grpId="14"/>
      <p:bldP build="whole" bldLvl="1" animBg="1" rev="0" advAuto="0" spid="173" grpId="3"/>
      <p:bldP build="whole" bldLvl="1" animBg="1" rev="0" advAuto="0" spid="172" grpId="6"/>
      <p:bldP build="whole" bldLvl="1" animBg="1" rev="0" advAuto="0" spid="176" grpId="4"/>
      <p:bldP build="whole" bldLvl="1" animBg="1" rev="0" advAuto="0" spid="170" grpId="1"/>
      <p:bldP build="whole" bldLvl="1" animBg="1" rev="0" advAuto="0" spid="175" grpId="12"/>
      <p:bldP build="whole" bldLvl="1" animBg="1" rev="0" advAuto="0" spid="173" grpId="10"/>
      <p:bldP build="whole" bldLvl="1" animBg="1" rev="0" advAuto="0" spid="172" grpId="13"/>
      <p:bldP build="whole" bldLvl="1" animBg="1" rev="0" advAuto="0" spid="170" grpId="8"/>
      <p:bldP build="whole" bldLvl="1" animBg="1" rev="0" advAuto="0" spid="176" grpId="11"/>
      <p:bldP build="whole" bldLvl="1" animBg="1" rev="0" advAuto="0" spid="171" grpId="2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8" name="Untitled-_1_.jpg" descr="Untitled-_1_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464244" y="-1"/>
            <a:ext cx="13933288" cy="9753601"/>
          </a:xfrm>
          <a:prstGeom prst="rect">
            <a:avLst/>
          </a:prstGeom>
          <a:ln w="12700">
            <a:miter lim="400000"/>
          </a:ln>
        </p:spPr>
      </p:pic>
      <p:sp>
        <p:nvSpPr>
          <p:cNvPr id="179" name="Rettangolo"/>
          <p:cNvSpPr/>
          <p:nvPr/>
        </p:nvSpPr>
        <p:spPr>
          <a:xfrm>
            <a:off x="2143265" y="1212276"/>
            <a:ext cx="8718270" cy="6323619"/>
          </a:xfrm>
          <a:prstGeom prst="rect">
            <a:avLst/>
          </a:prstGeom>
          <a:solidFill>
            <a:srgbClr val="03263F">
              <a:alpha val="79000"/>
            </a:srgb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b="0" sz="2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180" name="Switch Unmanaged"/>
          <p:cNvSpPr txBox="1"/>
          <p:nvPr/>
        </p:nvSpPr>
        <p:spPr>
          <a:xfrm>
            <a:off x="5124418" y="1347816"/>
            <a:ext cx="2755964" cy="5031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 sz="3500">
                <a:solidFill>
                  <a:schemeClr val="accent4">
                    <a:hueOff val="-1081314"/>
                    <a:satOff val="4338"/>
                    <a:lumOff val="-8931"/>
                  </a:schemeClr>
                </a:solidFill>
                <a:latin typeface="SignPainter-HouseScript Semibol"/>
                <a:ea typeface="SignPainter-HouseScript Semibol"/>
                <a:cs typeface="SignPainter-HouseScript Semibol"/>
                <a:sym typeface="SignPainter-HouseScript Semibol"/>
              </a:defRPr>
            </a:lvl1pPr>
          </a:lstStyle>
          <a:p>
            <a:pPr/>
            <a:r>
              <a:t>Switch Unmanaged</a:t>
            </a:r>
          </a:p>
        </p:txBody>
      </p:sp>
      <p:pic>
        <p:nvPicPr>
          <p:cNvPr id="181" name="lan.png" descr="lan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610961" y="2377000"/>
            <a:ext cx="820905" cy="820905"/>
          </a:xfrm>
          <a:prstGeom prst="rect">
            <a:avLst/>
          </a:prstGeom>
          <a:ln w="12700">
            <a:miter lim="400000"/>
          </a:ln>
        </p:spPr>
      </p:pic>
      <p:pic>
        <p:nvPicPr>
          <p:cNvPr id="182" name="lan.png" descr="lan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610961" y="3473487"/>
            <a:ext cx="820905" cy="820905"/>
          </a:xfrm>
          <a:prstGeom prst="rect">
            <a:avLst/>
          </a:prstGeom>
          <a:ln w="12700">
            <a:miter lim="400000"/>
          </a:ln>
        </p:spPr>
      </p:pic>
      <p:pic>
        <p:nvPicPr>
          <p:cNvPr id="183" name="lan.png" descr="lan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610961" y="5620085"/>
            <a:ext cx="820905" cy="820905"/>
          </a:xfrm>
          <a:prstGeom prst="rect">
            <a:avLst/>
          </a:prstGeom>
          <a:ln w="12700">
            <a:miter lim="400000"/>
          </a:ln>
        </p:spPr>
      </p:pic>
      <p:sp>
        <p:nvSpPr>
          <p:cNvPr id="184" name="Più economico"/>
          <p:cNvSpPr txBox="1"/>
          <p:nvPr/>
        </p:nvSpPr>
        <p:spPr>
          <a:xfrm>
            <a:off x="4399558" y="5780664"/>
            <a:ext cx="4205684" cy="4997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25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lvl1pPr>
          </a:lstStyle>
          <a:p>
            <a:pPr/>
            <a:r>
              <a:t>Più economico</a:t>
            </a:r>
          </a:p>
        </p:txBody>
      </p:sp>
      <p:sp>
        <p:nvSpPr>
          <p:cNvPr id="185" name="Plug and Play"/>
          <p:cNvSpPr txBox="1"/>
          <p:nvPr/>
        </p:nvSpPr>
        <p:spPr>
          <a:xfrm>
            <a:off x="4399558" y="3634067"/>
            <a:ext cx="4205684" cy="4997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25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lvl1pPr>
          </a:lstStyle>
          <a:p>
            <a:pPr/>
            <a:r>
              <a:t>Plug and Play</a:t>
            </a:r>
          </a:p>
        </p:txBody>
      </p:sp>
      <p:sp>
        <p:nvSpPr>
          <p:cNvPr id="186" name="Uso domestico"/>
          <p:cNvSpPr txBox="1"/>
          <p:nvPr/>
        </p:nvSpPr>
        <p:spPr>
          <a:xfrm>
            <a:off x="4399558" y="2537580"/>
            <a:ext cx="4205684" cy="4997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25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lvl1pPr>
          </a:lstStyle>
          <a:p>
            <a:pPr/>
            <a:r>
              <a:t>Uso domestico </a:t>
            </a:r>
          </a:p>
        </p:txBody>
      </p:sp>
      <p:pic>
        <p:nvPicPr>
          <p:cNvPr id="187" name="lan.png" descr="lan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610961" y="4569975"/>
            <a:ext cx="820905" cy="820905"/>
          </a:xfrm>
          <a:prstGeom prst="rect">
            <a:avLst/>
          </a:prstGeom>
          <a:ln w="12700">
            <a:miter lim="400000"/>
          </a:ln>
        </p:spPr>
      </p:pic>
      <p:sp>
        <p:nvSpPr>
          <p:cNvPr id="188" name="Nessuna possibilità di modificare alcun parametro"/>
          <p:cNvSpPr txBox="1"/>
          <p:nvPr/>
        </p:nvSpPr>
        <p:spPr>
          <a:xfrm>
            <a:off x="4399558" y="4527354"/>
            <a:ext cx="4205684" cy="9061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25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lvl1pPr>
          </a:lstStyle>
          <a:p>
            <a:pPr/>
            <a:r>
              <a:t>Nessuna possibilità di modificare alcun parametro</a:t>
            </a:r>
          </a:p>
        </p:txBody>
      </p:sp>
    </p:spTree>
  </p:cSld>
  <p:clrMapOvr>
    <a:masterClrMapping/>
  </p:clrMapOvr>
  <p:transition xmlns:p14="http://schemas.microsoft.com/office/powerpoint/2010/main" spd="med" advClick="0" advTm="0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  <p:cond evt="onBegin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afterEffect" presetSubtype="8" presetID="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Class="entr" nodeType="clickEffect" presetSubtype="8" presetID="2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Class="entr" nodeType="afterEffect" presetSubtype="8" presetID="2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7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Class="entr" nodeType="clickEffect" presetSubtype="8" presetID="2" grpId="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3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Class="entr" nodeType="afterEffect" presetSubtype="8" presetID="2" grpId="5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8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Class="entr" nodeType="clickEffect" presetSubtype="8" presetID="2" grpId="6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4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Class="entr" nodeType="afterEffect" presetSubtype="8" presetID="2" grpId="7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9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Class="entr" nodeType="clickEffect" presetSubtype="8" presetID="2" grpId="8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5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000"/>
                            </p:stCondLst>
                            <p:childTnLst>
                              <p:par>
                                <p:cTn id="49" presetClass="entr" nodeType="afterEffect" presetSubtype="8" presetID="2" grpId="9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Class="exit" nodeType="clickEffect" presetSubtype="0" presetID="1" grpId="10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Class="exit" nodeType="afterEffect" presetSubtype="0" presetID="1" grpId="1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9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Class="exit" nodeType="afterEffect" presetSubtype="0" presetID="1" grpId="1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2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Class="exit" nodeType="afterEffect" presetSubtype="0" presetID="1" grpId="1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Class="exit" nodeType="afterEffect" presetSubtype="0" presetID="1" grpId="1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Class="exit" nodeType="afterEffect" presetSubtype="0" presetID="1" grpId="15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7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Class="exit" nodeType="afterEffect" presetSubtype="0" presetID="1" grpId="16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74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Class="exit" nodeType="afterEffect" presetSubtype="0" presetID="1" grpId="17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7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Class="exit" nodeType="afterEffect" presetSubtype="0" presetID="1" grpId="18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84" grpId="9"/>
      <p:bldP build="whole" bldLvl="1" animBg="1" rev="0" advAuto="0" spid="182" grpId="13"/>
      <p:bldP build="whole" bldLvl="1" animBg="1" rev="0" advAuto="0" spid="187" grpId="15"/>
      <p:bldP build="whole" bldLvl="1" animBg="1" rev="0" advAuto="0" spid="188" grpId="16"/>
      <p:bldP build="whole" bldLvl="1" animBg="1" rev="0" advAuto="0" spid="183" grpId="17"/>
      <p:bldP build="whole" bldLvl="1" animBg="1" rev="0" advAuto="0" spid="181" grpId="11"/>
      <p:bldP build="whole" bldLvl="1" animBg="1" rev="0" advAuto="0" spid="180" grpId="10"/>
      <p:bldP build="whole" bldLvl="1" animBg="1" rev="0" advAuto="0" spid="185" grpId="14"/>
      <p:bldP build="whole" bldLvl="1" animBg="1" rev="0" advAuto="0" spid="184" grpId="18"/>
      <p:bldP build="whole" bldLvl="1" animBg="1" rev="0" advAuto="0" spid="182" grpId="4"/>
      <p:bldP build="whole" bldLvl="1" animBg="1" rev="0" advAuto="0" spid="186" grpId="3"/>
      <p:bldP build="whole" bldLvl="1" animBg="1" rev="0" advAuto="0" spid="183" grpId="8"/>
      <p:bldP build="whole" bldLvl="1" animBg="1" rev="0" advAuto="0" spid="188" grpId="7"/>
      <p:bldP build="whole" bldLvl="1" animBg="1" rev="0" advAuto="0" spid="187" grpId="6"/>
      <p:bldP build="whole" bldLvl="1" animBg="1" rev="0" advAuto="0" spid="181" grpId="2"/>
      <p:bldP build="whole" bldLvl="1" animBg="1" rev="0" advAuto="0" spid="180" grpId="1"/>
      <p:bldP build="whole" bldLvl="1" animBg="1" rev="0" advAuto="0" spid="186" grpId="12"/>
      <p:bldP build="whole" bldLvl="1" animBg="1" rev="0" advAuto="0" spid="185" grpId="5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0" name="Untitled-_1_.jpg" descr="Untitled-_1_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464244" y="-1"/>
            <a:ext cx="13933288" cy="9753601"/>
          </a:xfrm>
          <a:prstGeom prst="rect">
            <a:avLst/>
          </a:prstGeom>
          <a:ln w="12700">
            <a:miter lim="400000"/>
          </a:ln>
        </p:spPr>
      </p:pic>
      <p:sp>
        <p:nvSpPr>
          <p:cNvPr id="191" name="Rettangolo"/>
          <p:cNvSpPr/>
          <p:nvPr/>
        </p:nvSpPr>
        <p:spPr>
          <a:xfrm>
            <a:off x="2143265" y="1212276"/>
            <a:ext cx="8718270" cy="6323619"/>
          </a:xfrm>
          <a:prstGeom prst="rect">
            <a:avLst/>
          </a:prstGeom>
          <a:solidFill>
            <a:srgbClr val="03263F">
              <a:alpha val="79000"/>
            </a:srgb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b="0" sz="2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192" name="Switch Managed (1)"/>
          <p:cNvSpPr txBox="1"/>
          <p:nvPr/>
        </p:nvSpPr>
        <p:spPr>
          <a:xfrm>
            <a:off x="5117972" y="1347816"/>
            <a:ext cx="2768855" cy="5031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 sz="3500">
                <a:solidFill>
                  <a:schemeClr val="accent4">
                    <a:hueOff val="-1081314"/>
                    <a:satOff val="4338"/>
                    <a:lumOff val="-8931"/>
                  </a:schemeClr>
                </a:solidFill>
                <a:latin typeface="SignPainter-HouseScript Semibol"/>
                <a:ea typeface="SignPainter-HouseScript Semibol"/>
                <a:cs typeface="SignPainter-HouseScript Semibol"/>
                <a:sym typeface="SignPainter-HouseScript Semibol"/>
              </a:defRPr>
            </a:lvl1pPr>
          </a:lstStyle>
          <a:p>
            <a:pPr/>
            <a:r>
              <a:t>Switch Managed (1)</a:t>
            </a:r>
          </a:p>
        </p:txBody>
      </p:sp>
      <p:pic>
        <p:nvPicPr>
          <p:cNvPr id="193" name="lan.png" descr="lan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610961" y="4511925"/>
            <a:ext cx="820905" cy="820905"/>
          </a:xfrm>
          <a:prstGeom prst="rect">
            <a:avLst/>
          </a:prstGeom>
          <a:ln w="12700">
            <a:miter lim="400000"/>
          </a:ln>
        </p:spPr>
      </p:pic>
      <p:pic>
        <p:nvPicPr>
          <p:cNvPr id="194" name="lan.png" descr="lan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610961" y="5648714"/>
            <a:ext cx="820905" cy="820905"/>
          </a:xfrm>
          <a:prstGeom prst="rect">
            <a:avLst/>
          </a:prstGeom>
          <a:ln w="12700">
            <a:miter lim="400000"/>
          </a:ln>
        </p:spPr>
      </p:pic>
      <p:pic>
        <p:nvPicPr>
          <p:cNvPr id="195" name="lan.png" descr="lan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610961" y="3375137"/>
            <a:ext cx="820905" cy="820905"/>
          </a:xfrm>
          <a:prstGeom prst="rect">
            <a:avLst/>
          </a:prstGeom>
          <a:ln w="12700">
            <a:miter lim="400000"/>
          </a:ln>
        </p:spPr>
      </p:pic>
      <p:sp>
        <p:nvSpPr>
          <p:cNvPr id="196" name="Più costoso"/>
          <p:cNvSpPr txBox="1"/>
          <p:nvPr/>
        </p:nvSpPr>
        <p:spPr>
          <a:xfrm>
            <a:off x="4399558" y="5809293"/>
            <a:ext cx="4205684" cy="4997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25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lvl1pPr>
          </a:lstStyle>
          <a:p>
            <a:pPr/>
            <a:r>
              <a:t>Più costoso</a:t>
            </a:r>
          </a:p>
        </p:txBody>
      </p:sp>
      <p:sp>
        <p:nvSpPr>
          <p:cNvPr id="197" name="Dotato di un interfaccio web/console/telnet o interfaccia proprietarie."/>
          <p:cNvSpPr txBox="1"/>
          <p:nvPr/>
        </p:nvSpPr>
        <p:spPr>
          <a:xfrm>
            <a:off x="4399558" y="4266104"/>
            <a:ext cx="4205684" cy="13125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25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lvl1pPr>
          </a:lstStyle>
          <a:p>
            <a:pPr/>
            <a:r>
              <a:t>Dotato di un interfaccio web/console/telnet o interfaccia proprietarie.  </a:t>
            </a:r>
          </a:p>
        </p:txBody>
      </p:sp>
      <p:sp>
        <p:nvSpPr>
          <p:cNvPr id="198" name="Consentono di configurare moltissimi aspetti"/>
          <p:cNvSpPr txBox="1"/>
          <p:nvPr/>
        </p:nvSpPr>
        <p:spPr>
          <a:xfrm>
            <a:off x="4399558" y="3332516"/>
            <a:ext cx="4205684" cy="9061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25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lvl1pPr>
          </a:lstStyle>
          <a:p>
            <a:pPr/>
            <a:r>
              <a:t>Consentono di configurare moltissimi aspetti</a:t>
            </a:r>
          </a:p>
        </p:txBody>
      </p:sp>
      <p:pic>
        <p:nvPicPr>
          <p:cNvPr id="199" name="lan.png" descr="lan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610961" y="2283925"/>
            <a:ext cx="820905" cy="820905"/>
          </a:xfrm>
          <a:prstGeom prst="rect">
            <a:avLst/>
          </a:prstGeom>
          <a:ln w="12700">
            <a:miter lim="400000"/>
          </a:ln>
        </p:spPr>
      </p:pic>
      <p:sp>
        <p:nvSpPr>
          <p:cNvPr id="200" name="Uso Enterprise"/>
          <p:cNvSpPr txBox="1"/>
          <p:nvPr/>
        </p:nvSpPr>
        <p:spPr>
          <a:xfrm>
            <a:off x="4399558" y="2444505"/>
            <a:ext cx="4205684" cy="4997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2500">
                <a:solidFill>
                  <a:srgbClr val="FFFFFF"/>
                </a:solidFill>
                <a:latin typeface="Didot"/>
                <a:ea typeface="Didot"/>
                <a:cs typeface="Didot"/>
                <a:sym typeface="Didot"/>
              </a:defRPr>
            </a:lvl1pPr>
          </a:lstStyle>
          <a:p>
            <a:pPr/>
            <a:r>
              <a:t>Uso Enterprise</a:t>
            </a:r>
          </a:p>
        </p:txBody>
      </p:sp>
    </p:spTree>
  </p:cSld>
  <p:clrMapOvr>
    <a:masterClrMapping/>
  </p:clrMapOvr>
  <p:transition xmlns:p14="http://schemas.microsoft.com/office/powerpoint/2010/main" spd="med" advClick="0" advTm="0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  <p:cond evt="onBegin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afterEffect" presetSubtype="8" presetID="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Class="entr" nodeType="clickEffect" presetSubtype="8" presetID="2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Class="entr" nodeType="afterEffect" presetSubtype="8" presetID="2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7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Class="entr" nodeType="clickEffect" presetSubtype="8" presetID="2" grpId="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3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Class="entr" nodeType="afterEffect" presetSubtype="8" presetID="2" grpId="5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8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Class="entr" nodeType="clickEffect" presetSubtype="8" presetID="2" grpId="6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4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Class="entr" nodeType="afterEffect" presetSubtype="8" presetID="2" grpId="7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9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Class="entr" nodeType="clickEffect" presetSubtype="8" presetID="2" grpId="8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5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000"/>
                            </p:stCondLst>
                            <p:childTnLst>
                              <p:par>
                                <p:cTn id="49" presetClass="entr" nodeType="afterEffect" presetSubtype="8" presetID="2" grpId="9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Class="exit" nodeType="clickEffect" presetSubtype="0" presetID="1" grpId="10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Class="exit" nodeType="afterEffect" presetSubtype="0" presetID="1" grpId="1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9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Class="exit" nodeType="afterEffect" presetSubtype="0" presetID="1" grpId="1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2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Class="exit" nodeType="afterEffect" presetSubtype="0" presetID="1" grpId="1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Class="exit" nodeType="afterEffect" presetSubtype="0" presetID="1" grpId="1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Class="exit" nodeType="afterEffect" presetSubtype="0" presetID="1" grpId="15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7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Class="exit" nodeType="afterEffect" presetSubtype="0" presetID="1" grpId="16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74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Class="exit" nodeType="afterEffect" presetSubtype="0" presetID="1" grpId="17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7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Class="exit" nodeType="afterEffect" presetSubtype="0" presetID="1" grpId="18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93" grpId="15"/>
      <p:bldP build="whole" bldLvl="1" animBg="1" rev="0" advAuto="0" spid="199" grpId="2"/>
      <p:bldP build="whole" bldLvl="1" animBg="1" rev="0" advAuto="0" spid="197" grpId="7"/>
      <p:bldP build="whole" bldLvl="1" animBg="1" rev="0" advAuto="0" spid="198" grpId="5"/>
      <p:bldP build="whole" bldLvl="1" animBg="1" rev="0" advAuto="0" spid="195" grpId="13"/>
      <p:bldP build="whole" bldLvl="1" animBg="1" rev="0" advAuto="0" spid="200" grpId="3"/>
      <p:bldP build="whole" bldLvl="1" animBg="1" rev="0" advAuto="0" spid="199" grpId="11"/>
      <p:bldP build="whole" bldLvl="1" animBg="1" rev="0" advAuto="0" spid="196" grpId="9"/>
      <p:bldP build="whole" bldLvl="1" animBg="1" rev="0" advAuto="0" spid="194" grpId="8"/>
      <p:bldP build="whole" bldLvl="1" animBg="1" rev="0" advAuto="0" spid="192" grpId="1"/>
      <p:bldP build="whole" bldLvl="1" animBg="1" rev="0" advAuto="0" spid="193" grpId="6"/>
      <p:bldP build="whole" bldLvl="1" animBg="1" rev="0" advAuto="0" spid="198" grpId="14"/>
      <p:bldP build="whole" bldLvl="1" animBg="1" rev="0" advAuto="0" spid="197" grpId="16"/>
      <p:bldP build="whole" bldLvl="1" animBg="1" rev="0" advAuto="0" spid="195" grpId="4"/>
      <p:bldP build="whole" bldLvl="1" animBg="1" rev="0" advAuto="0" spid="192" grpId="10"/>
      <p:bldP build="whole" bldLvl="1" animBg="1" rev="0" advAuto="0" spid="200" grpId="12"/>
      <p:bldP build="whole" bldLvl="1" animBg="1" rev="0" advAuto="0" spid="194" grpId="17"/>
      <p:bldP build="whole" bldLvl="1" animBg="1" rev="0" advAuto="0" spid="196" grpId="18"/>
    </p:bldLst>
  </p:timing>
</p:sld>
</file>

<file path=ppt/theme/theme1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6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1" baseline="0" cap="none" i="0" spc="0" strike="noStrike" sz="24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6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1" baseline="0" cap="none" i="0" spc="0" strike="noStrike" sz="24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