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5" r:id="rId5"/>
    <p:sldId id="268" r:id="rId6"/>
    <p:sldId id="269" r:id="rId7"/>
    <p:sldId id="270" r:id="rId8"/>
    <p:sldId id="266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12188825" cy="6858000"/>
  <p:notesSz cx="6858000" cy="9144000"/>
  <p:custDataLst>
    <p:tags r:id="rId19"/>
  </p:custDataLst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29" autoAdjust="0"/>
  </p:normalViewPr>
  <p:slideViewPr>
    <p:cSldViewPr showGuides="1">
      <p:cViewPr varScale="1">
        <p:scale>
          <a:sx n="73" d="100"/>
          <a:sy n="73" d="100"/>
        </p:scale>
        <p:origin x="540" y="78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8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AE7A73-9DC2-4DA7-9A59-3DB3DF7DE142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995EB7DA-1B30-4261-906B-3FB933B0162F}">
      <dgm:prSet phldrT="[Testo]"/>
      <dgm:spPr/>
      <dgm:t>
        <a:bodyPr/>
        <a:lstStyle/>
        <a:p>
          <a:pPr algn="l"/>
          <a:r>
            <a:rPr lang="it-IT" dirty="0"/>
            <a:t>DESCRIZIONE</a:t>
          </a:r>
        </a:p>
      </dgm:t>
    </dgm:pt>
    <dgm:pt modelId="{A2DA7FA9-759D-4ED5-AEA7-243442C0CE2C}" type="parTrans" cxnId="{3DF7D5D2-3374-46E7-B1AF-A1DE657630DF}">
      <dgm:prSet/>
      <dgm:spPr/>
      <dgm:t>
        <a:bodyPr/>
        <a:lstStyle/>
        <a:p>
          <a:endParaRPr lang="it-IT"/>
        </a:p>
      </dgm:t>
    </dgm:pt>
    <dgm:pt modelId="{71D137A5-6EA2-413A-BDFB-F4C0CCEC4611}" type="sibTrans" cxnId="{3DF7D5D2-3374-46E7-B1AF-A1DE657630DF}">
      <dgm:prSet/>
      <dgm:spPr/>
      <dgm:t>
        <a:bodyPr/>
        <a:lstStyle/>
        <a:p>
          <a:endParaRPr lang="it-IT"/>
        </a:p>
      </dgm:t>
    </dgm:pt>
    <dgm:pt modelId="{76743385-0E8F-4425-9EEE-8D66365E0320}" type="pres">
      <dgm:prSet presAssocID="{55AE7A73-9DC2-4DA7-9A59-3DB3DF7DE14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6F87462-ACD0-4E2A-8C05-CBBE9A2DE0C9}" type="pres">
      <dgm:prSet presAssocID="{55AE7A73-9DC2-4DA7-9A59-3DB3DF7DE142}" presName="dummyMaxCanvas" presStyleCnt="0">
        <dgm:presLayoutVars/>
      </dgm:prSet>
      <dgm:spPr/>
    </dgm:pt>
    <dgm:pt modelId="{5937F9E4-BF9B-4A18-9B5B-6A897071A9FC}" type="pres">
      <dgm:prSet presAssocID="{55AE7A73-9DC2-4DA7-9A59-3DB3DF7DE142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DF7D5D2-3374-46E7-B1AF-A1DE657630DF}" srcId="{55AE7A73-9DC2-4DA7-9A59-3DB3DF7DE142}" destId="{995EB7DA-1B30-4261-906B-3FB933B0162F}" srcOrd="0" destOrd="0" parTransId="{A2DA7FA9-759D-4ED5-AEA7-243442C0CE2C}" sibTransId="{71D137A5-6EA2-413A-BDFB-F4C0CCEC4611}"/>
    <dgm:cxn modelId="{F31A9AF8-6D36-46E4-8F7E-63A246BE5EF5}" type="presOf" srcId="{55AE7A73-9DC2-4DA7-9A59-3DB3DF7DE142}" destId="{76743385-0E8F-4425-9EEE-8D66365E0320}" srcOrd="0" destOrd="0" presId="urn:microsoft.com/office/officeart/2005/8/layout/vProcess5"/>
    <dgm:cxn modelId="{20B68D28-8F7A-4C18-9D7C-5377CB1EA73C}" type="presOf" srcId="{995EB7DA-1B30-4261-906B-3FB933B0162F}" destId="{5937F9E4-BF9B-4A18-9B5B-6A897071A9FC}" srcOrd="0" destOrd="0" presId="urn:microsoft.com/office/officeart/2005/8/layout/vProcess5"/>
    <dgm:cxn modelId="{C728F5DD-8B1D-469E-A9CC-D8FB4A7414EC}" type="presParOf" srcId="{76743385-0E8F-4425-9EEE-8D66365E0320}" destId="{06F87462-ACD0-4E2A-8C05-CBBE9A2DE0C9}" srcOrd="0" destOrd="0" presId="urn:microsoft.com/office/officeart/2005/8/layout/vProcess5"/>
    <dgm:cxn modelId="{7A733AE4-F447-4CB5-BC7B-FEE5AFE5F92B}" type="presParOf" srcId="{76743385-0E8F-4425-9EEE-8D66365E0320}" destId="{5937F9E4-BF9B-4A18-9B5B-6A897071A9FC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AE7A73-9DC2-4DA7-9A59-3DB3DF7DE142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995EB7DA-1B30-4261-906B-3FB933B0162F}">
      <dgm:prSet phldrT="[Testo]"/>
      <dgm:spPr/>
      <dgm:t>
        <a:bodyPr/>
        <a:lstStyle/>
        <a:p>
          <a:r>
            <a:rPr lang="it-IT" dirty="0"/>
            <a:t>DESCRIZIONE</a:t>
          </a:r>
        </a:p>
      </dgm:t>
    </dgm:pt>
    <dgm:pt modelId="{A2DA7FA9-759D-4ED5-AEA7-243442C0CE2C}" type="parTrans" cxnId="{3DF7D5D2-3374-46E7-B1AF-A1DE657630DF}">
      <dgm:prSet/>
      <dgm:spPr/>
      <dgm:t>
        <a:bodyPr/>
        <a:lstStyle/>
        <a:p>
          <a:endParaRPr lang="it-IT"/>
        </a:p>
      </dgm:t>
    </dgm:pt>
    <dgm:pt modelId="{71D137A5-6EA2-413A-BDFB-F4C0CCEC4611}" type="sibTrans" cxnId="{3DF7D5D2-3374-46E7-B1AF-A1DE657630DF}">
      <dgm:prSet/>
      <dgm:spPr/>
      <dgm:t>
        <a:bodyPr/>
        <a:lstStyle/>
        <a:p>
          <a:endParaRPr lang="it-IT"/>
        </a:p>
      </dgm:t>
    </dgm:pt>
    <dgm:pt modelId="{FDA24604-9C72-4289-92BF-6784F1C8E3A2}">
      <dgm:prSet phldrT="[Testo]"/>
      <dgm:spPr/>
      <dgm:t>
        <a:bodyPr/>
        <a:lstStyle/>
        <a:p>
          <a:r>
            <a:rPr lang="it-IT" dirty="0"/>
            <a:t>FUNZIONALITA</a:t>
          </a:r>
        </a:p>
      </dgm:t>
    </dgm:pt>
    <dgm:pt modelId="{4F2CB995-92DC-40AA-92C2-CDE11ACDB22E}" type="parTrans" cxnId="{C7BFA83E-5550-4903-87AF-053A15D6E3B8}">
      <dgm:prSet/>
      <dgm:spPr/>
      <dgm:t>
        <a:bodyPr/>
        <a:lstStyle/>
        <a:p>
          <a:endParaRPr lang="it-IT"/>
        </a:p>
      </dgm:t>
    </dgm:pt>
    <dgm:pt modelId="{D6537604-CCEF-4623-84E2-7061093A93A9}" type="sibTrans" cxnId="{C7BFA83E-5550-4903-87AF-053A15D6E3B8}">
      <dgm:prSet/>
      <dgm:spPr/>
      <dgm:t>
        <a:bodyPr/>
        <a:lstStyle/>
        <a:p>
          <a:endParaRPr lang="it-IT"/>
        </a:p>
      </dgm:t>
    </dgm:pt>
    <dgm:pt modelId="{8485B062-3B58-44E6-B6CE-F7E7D6250CB1}" type="pres">
      <dgm:prSet presAssocID="{55AE7A73-9DC2-4DA7-9A59-3DB3DF7DE14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ED5A3FE-36B2-4F7B-8D44-2E5BED4F49C1}" type="pres">
      <dgm:prSet presAssocID="{55AE7A73-9DC2-4DA7-9A59-3DB3DF7DE142}" presName="dummyMaxCanvas" presStyleCnt="0">
        <dgm:presLayoutVars/>
      </dgm:prSet>
      <dgm:spPr/>
    </dgm:pt>
    <dgm:pt modelId="{3E73F55B-EADE-4344-9D55-257CF6B08FD3}" type="pres">
      <dgm:prSet presAssocID="{55AE7A73-9DC2-4DA7-9A59-3DB3DF7DE142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F05C5F0-1263-43C7-B7C5-B47C2A0C3F82}" type="pres">
      <dgm:prSet presAssocID="{55AE7A73-9DC2-4DA7-9A59-3DB3DF7DE142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D40453B-493F-4049-8876-9562EDF4BA9B}" type="pres">
      <dgm:prSet presAssocID="{55AE7A73-9DC2-4DA7-9A59-3DB3DF7DE142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FA42A1C-F961-4B53-984C-00BFD1D740F3}" type="pres">
      <dgm:prSet presAssocID="{55AE7A73-9DC2-4DA7-9A59-3DB3DF7DE142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038917-50B7-444B-B0E9-2B64F572DCBB}" type="pres">
      <dgm:prSet presAssocID="{55AE7A73-9DC2-4DA7-9A59-3DB3DF7DE142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6344725-9A68-49F6-A485-A48A101675DB}" type="presOf" srcId="{995EB7DA-1B30-4261-906B-3FB933B0162F}" destId="{3E73F55B-EADE-4344-9D55-257CF6B08FD3}" srcOrd="0" destOrd="0" presId="urn:microsoft.com/office/officeart/2005/8/layout/vProcess5"/>
    <dgm:cxn modelId="{C7BFA83E-5550-4903-87AF-053A15D6E3B8}" srcId="{55AE7A73-9DC2-4DA7-9A59-3DB3DF7DE142}" destId="{FDA24604-9C72-4289-92BF-6784F1C8E3A2}" srcOrd="1" destOrd="0" parTransId="{4F2CB995-92DC-40AA-92C2-CDE11ACDB22E}" sibTransId="{D6537604-CCEF-4623-84E2-7061093A93A9}"/>
    <dgm:cxn modelId="{BC3911D6-C528-410B-A9AB-9E4C185B2E16}" type="presOf" srcId="{995EB7DA-1B30-4261-906B-3FB933B0162F}" destId="{DFA42A1C-F961-4B53-984C-00BFD1D740F3}" srcOrd="1" destOrd="0" presId="urn:microsoft.com/office/officeart/2005/8/layout/vProcess5"/>
    <dgm:cxn modelId="{82FB4578-CBE9-4291-BE9D-DD4B478E99CF}" type="presOf" srcId="{71D137A5-6EA2-413A-BDFB-F4C0CCEC4611}" destId="{5D40453B-493F-4049-8876-9562EDF4BA9B}" srcOrd="0" destOrd="0" presId="urn:microsoft.com/office/officeart/2005/8/layout/vProcess5"/>
    <dgm:cxn modelId="{3DF7D5D2-3374-46E7-B1AF-A1DE657630DF}" srcId="{55AE7A73-9DC2-4DA7-9A59-3DB3DF7DE142}" destId="{995EB7DA-1B30-4261-906B-3FB933B0162F}" srcOrd="0" destOrd="0" parTransId="{A2DA7FA9-759D-4ED5-AEA7-243442C0CE2C}" sibTransId="{71D137A5-6EA2-413A-BDFB-F4C0CCEC4611}"/>
    <dgm:cxn modelId="{15681127-EB22-403B-A501-133630BF585D}" type="presOf" srcId="{55AE7A73-9DC2-4DA7-9A59-3DB3DF7DE142}" destId="{8485B062-3B58-44E6-B6CE-F7E7D6250CB1}" srcOrd="0" destOrd="0" presId="urn:microsoft.com/office/officeart/2005/8/layout/vProcess5"/>
    <dgm:cxn modelId="{94E5AE94-F26A-448F-9694-1FFDC0A488F4}" type="presOf" srcId="{FDA24604-9C72-4289-92BF-6784F1C8E3A2}" destId="{DA038917-50B7-444B-B0E9-2B64F572DCBB}" srcOrd="1" destOrd="0" presId="urn:microsoft.com/office/officeart/2005/8/layout/vProcess5"/>
    <dgm:cxn modelId="{43ABB07D-7B97-43F1-AF09-FAD8E3D33277}" type="presOf" srcId="{FDA24604-9C72-4289-92BF-6784F1C8E3A2}" destId="{5F05C5F0-1263-43C7-B7C5-B47C2A0C3F82}" srcOrd="0" destOrd="0" presId="urn:microsoft.com/office/officeart/2005/8/layout/vProcess5"/>
    <dgm:cxn modelId="{274D690D-F892-4ECF-8F94-74A0C767C8EC}" type="presParOf" srcId="{8485B062-3B58-44E6-B6CE-F7E7D6250CB1}" destId="{BED5A3FE-36B2-4F7B-8D44-2E5BED4F49C1}" srcOrd="0" destOrd="0" presId="urn:microsoft.com/office/officeart/2005/8/layout/vProcess5"/>
    <dgm:cxn modelId="{BA00E593-9099-406B-A7F4-7953707D657D}" type="presParOf" srcId="{8485B062-3B58-44E6-B6CE-F7E7D6250CB1}" destId="{3E73F55B-EADE-4344-9D55-257CF6B08FD3}" srcOrd="1" destOrd="0" presId="urn:microsoft.com/office/officeart/2005/8/layout/vProcess5"/>
    <dgm:cxn modelId="{8159FCCB-FE2D-40F1-9F6C-9FB9D5221677}" type="presParOf" srcId="{8485B062-3B58-44E6-B6CE-F7E7D6250CB1}" destId="{5F05C5F0-1263-43C7-B7C5-B47C2A0C3F82}" srcOrd="2" destOrd="0" presId="urn:microsoft.com/office/officeart/2005/8/layout/vProcess5"/>
    <dgm:cxn modelId="{0A9C95CE-5D05-4EE2-867C-1CB183486E49}" type="presParOf" srcId="{8485B062-3B58-44E6-B6CE-F7E7D6250CB1}" destId="{5D40453B-493F-4049-8876-9562EDF4BA9B}" srcOrd="3" destOrd="0" presId="urn:microsoft.com/office/officeart/2005/8/layout/vProcess5"/>
    <dgm:cxn modelId="{5B82CF75-985E-41C3-B5D0-33591264ABE1}" type="presParOf" srcId="{8485B062-3B58-44E6-B6CE-F7E7D6250CB1}" destId="{DFA42A1C-F961-4B53-984C-00BFD1D740F3}" srcOrd="4" destOrd="0" presId="urn:microsoft.com/office/officeart/2005/8/layout/vProcess5"/>
    <dgm:cxn modelId="{7AA09580-BF42-4857-9A4D-2F2CDEF84528}" type="presParOf" srcId="{8485B062-3B58-44E6-B6CE-F7E7D6250CB1}" destId="{DA038917-50B7-444B-B0E9-2B64F572DCBB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AE7A73-9DC2-4DA7-9A59-3DB3DF7DE142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995EB7DA-1B30-4261-906B-3FB933B0162F}">
      <dgm:prSet phldrT="[Testo]"/>
      <dgm:spPr/>
      <dgm:t>
        <a:bodyPr/>
        <a:lstStyle/>
        <a:p>
          <a:r>
            <a:rPr lang="it-IT" dirty="0"/>
            <a:t>DESCRIZIONE</a:t>
          </a:r>
        </a:p>
      </dgm:t>
    </dgm:pt>
    <dgm:pt modelId="{A2DA7FA9-759D-4ED5-AEA7-243442C0CE2C}" type="parTrans" cxnId="{3DF7D5D2-3374-46E7-B1AF-A1DE657630DF}">
      <dgm:prSet/>
      <dgm:spPr/>
      <dgm:t>
        <a:bodyPr/>
        <a:lstStyle/>
        <a:p>
          <a:endParaRPr lang="it-IT"/>
        </a:p>
      </dgm:t>
    </dgm:pt>
    <dgm:pt modelId="{71D137A5-6EA2-413A-BDFB-F4C0CCEC4611}" type="sibTrans" cxnId="{3DF7D5D2-3374-46E7-B1AF-A1DE657630DF}">
      <dgm:prSet/>
      <dgm:spPr/>
      <dgm:t>
        <a:bodyPr/>
        <a:lstStyle/>
        <a:p>
          <a:endParaRPr lang="it-IT"/>
        </a:p>
      </dgm:t>
    </dgm:pt>
    <dgm:pt modelId="{FDA24604-9C72-4289-92BF-6784F1C8E3A2}">
      <dgm:prSet phldrT="[Testo]"/>
      <dgm:spPr/>
      <dgm:t>
        <a:bodyPr/>
        <a:lstStyle/>
        <a:p>
          <a:r>
            <a:rPr lang="it-IT" dirty="0"/>
            <a:t>FUNZIONALITA</a:t>
          </a:r>
        </a:p>
      </dgm:t>
    </dgm:pt>
    <dgm:pt modelId="{4F2CB995-92DC-40AA-92C2-CDE11ACDB22E}" type="parTrans" cxnId="{C7BFA83E-5550-4903-87AF-053A15D6E3B8}">
      <dgm:prSet/>
      <dgm:spPr/>
      <dgm:t>
        <a:bodyPr/>
        <a:lstStyle/>
        <a:p>
          <a:endParaRPr lang="it-IT"/>
        </a:p>
      </dgm:t>
    </dgm:pt>
    <dgm:pt modelId="{D6537604-CCEF-4623-84E2-7061093A93A9}" type="sibTrans" cxnId="{C7BFA83E-5550-4903-87AF-053A15D6E3B8}">
      <dgm:prSet/>
      <dgm:spPr/>
      <dgm:t>
        <a:bodyPr/>
        <a:lstStyle/>
        <a:p>
          <a:endParaRPr lang="it-IT"/>
        </a:p>
      </dgm:t>
    </dgm:pt>
    <dgm:pt modelId="{D7FB2A20-D72F-4555-ABB0-FEC23F869378}">
      <dgm:prSet phldrT="[Testo]"/>
      <dgm:spPr/>
      <dgm:t>
        <a:bodyPr/>
        <a:lstStyle/>
        <a:p>
          <a:r>
            <a:rPr lang="it-IT" dirty="0"/>
            <a:t>SESSIONE</a:t>
          </a:r>
        </a:p>
      </dgm:t>
    </dgm:pt>
    <dgm:pt modelId="{61D3E45E-2667-45CD-86DD-0B2594E12839}" type="parTrans" cxnId="{A8E2F8FC-7364-4FB3-B157-9F31C93BD55A}">
      <dgm:prSet/>
      <dgm:spPr/>
      <dgm:t>
        <a:bodyPr/>
        <a:lstStyle/>
        <a:p>
          <a:endParaRPr lang="it-IT"/>
        </a:p>
      </dgm:t>
    </dgm:pt>
    <dgm:pt modelId="{69F09696-6286-4046-9DA9-FF75A3212EF5}" type="sibTrans" cxnId="{A8E2F8FC-7364-4FB3-B157-9F31C93BD55A}">
      <dgm:prSet/>
      <dgm:spPr/>
      <dgm:t>
        <a:bodyPr/>
        <a:lstStyle/>
        <a:p>
          <a:endParaRPr lang="it-IT"/>
        </a:p>
      </dgm:t>
    </dgm:pt>
    <dgm:pt modelId="{715D0DF5-B67C-4CC6-95E8-04B4CF17D9C6}" type="pres">
      <dgm:prSet presAssocID="{55AE7A73-9DC2-4DA7-9A59-3DB3DF7DE14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4C5A2C6-6DB7-495A-9DBE-6D7302A0DB1C}" type="pres">
      <dgm:prSet presAssocID="{55AE7A73-9DC2-4DA7-9A59-3DB3DF7DE142}" presName="dummyMaxCanvas" presStyleCnt="0">
        <dgm:presLayoutVars/>
      </dgm:prSet>
      <dgm:spPr/>
    </dgm:pt>
    <dgm:pt modelId="{E51C1D30-6A9B-42C5-A737-D1ADE67CF980}" type="pres">
      <dgm:prSet presAssocID="{55AE7A73-9DC2-4DA7-9A59-3DB3DF7DE142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1CBFF3-DBF4-474A-9825-8677EE7BFBC2}" type="pres">
      <dgm:prSet presAssocID="{55AE7A73-9DC2-4DA7-9A59-3DB3DF7DE142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660D30-6708-4EB7-A2EA-B92247B9C9A1}" type="pres">
      <dgm:prSet presAssocID="{55AE7A73-9DC2-4DA7-9A59-3DB3DF7DE142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AED40B1-A07C-49E1-B42A-917A870A5ECD}" type="pres">
      <dgm:prSet presAssocID="{55AE7A73-9DC2-4DA7-9A59-3DB3DF7DE142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315E46E-B7EC-4146-8842-F0C5AD35B693}" type="pres">
      <dgm:prSet presAssocID="{55AE7A73-9DC2-4DA7-9A59-3DB3DF7DE14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BD20CF2-322C-443A-949C-53EEA1444266}" type="pres">
      <dgm:prSet presAssocID="{55AE7A73-9DC2-4DA7-9A59-3DB3DF7DE14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7E0DC29-E7A3-4FEE-A5C2-139D63A9C57B}" type="pres">
      <dgm:prSet presAssocID="{55AE7A73-9DC2-4DA7-9A59-3DB3DF7DE14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DB71F72-79DE-4A60-823A-267E133E6C7D}" type="pres">
      <dgm:prSet presAssocID="{55AE7A73-9DC2-4DA7-9A59-3DB3DF7DE14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51E965B-5351-4831-A702-96529CC77598}" type="presOf" srcId="{FDA24604-9C72-4289-92BF-6784F1C8E3A2}" destId="{C7E0DC29-E7A3-4FEE-A5C2-139D63A9C57B}" srcOrd="1" destOrd="0" presId="urn:microsoft.com/office/officeart/2005/8/layout/vProcess5"/>
    <dgm:cxn modelId="{850D39B8-A03C-4392-A146-65990A5EEB00}" type="presOf" srcId="{FDA24604-9C72-4289-92BF-6784F1C8E3A2}" destId="{EB1CBFF3-DBF4-474A-9825-8677EE7BFBC2}" srcOrd="0" destOrd="0" presId="urn:microsoft.com/office/officeart/2005/8/layout/vProcess5"/>
    <dgm:cxn modelId="{F474BF9A-37BF-4CD8-9EFB-DDE06369A38C}" type="presOf" srcId="{995EB7DA-1B30-4261-906B-3FB933B0162F}" destId="{E51C1D30-6A9B-42C5-A737-D1ADE67CF980}" srcOrd="0" destOrd="0" presId="urn:microsoft.com/office/officeart/2005/8/layout/vProcess5"/>
    <dgm:cxn modelId="{A8E2F8FC-7364-4FB3-B157-9F31C93BD55A}" srcId="{55AE7A73-9DC2-4DA7-9A59-3DB3DF7DE142}" destId="{D7FB2A20-D72F-4555-ABB0-FEC23F869378}" srcOrd="2" destOrd="0" parTransId="{61D3E45E-2667-45CD-86DD-0B2594E12839}" sibTransId="{69F09696-6286-4046-9DA9-FF75A3212EF5}"/>
    <dgm:cxn modelId="{C7BFA83E-5550-4903-87AF-053A15D6E3B8}" srcId="{55AE7A73-9DC2-4DA7-9A59-3DB3DF7DE142}" destId="{FDA24604-9C72-4289-92BF-6784F1C8E3A2}" srcOrd="1" destOrd="0" parTransId="{4F2CB995-92DC-40AA-92C2-CDE11ACDB22E}" sibTransId="{D6537604-CCEF-4623-84E2-7061093A93A9}"/>
    <dgm:cxn modelId="{3DF7D5D2-3374-46E7-B1AF-A1DE657630DF}" srcId="{55AE7A73-9DC2-4DA7-9A59-3DB3DF7DE142}" destId="{995EB7DA-1B30-4261-906B-3FB933B0162F}" srcOrd="0" destOrd="0" parTransId="{A2DA7FA9-759D-4ED5-AEA7-243442C0CE2C}" sibTransId="{71D137A5-6EA2-413A-BDFB-F4C0CCEC4611}"/>
    <dgm:cxn modelId="{8DC2A56A-A1FF-4DC4-8419-735FEC60227C}" type="presOf" srcId="{995EB7DA-1B30-4261-906B-3FB933B0162F}" destId="{0BD20CF2-322C-443A-949C-53EEA1444266}" srcOrd="1" destOrd="0" presId="urn:microsoft.com/office/officeart/2005/8/layout/vProcess5"/>
    <dgm:cxn modelId="{FAA804CB-1656-47AA-973E-3B1DC2FFD2C7}" type="presOf" srcId="{D7FB2A20-D72F-4555-ABB0-FEC23F869378}" destId="{15660D30-6708-4EB7-A2EA-B92247B9C9A1}" srcOrd="0" destOrd="0" presId="urn:microsoft.com/office/officeart/2005/8/layout/vProcess5"/>
    <dgm:cxn modelId="{A8731A6B-6FDF-475B-B333-53BDC080C6BB}" type="presOf" srcId="{55AE7A73-9DC2-4DA7-9A59-3DB3DF7DE142}" destId="{715D0DF5-B67C-4CC6-95E8-04B4CF17D9C6}" srcOrd="0" destOrd="0" presId="urn:microsoft.com/office/officeart/2005/8/layout/vProcess5"/>
    <dgm:cxn modelId="{340F0BCA-F5B7-4858-965A-8B0FD16BE221}" type="presOf" srcId="{71D137A5-6EA2-413A-BDFB-F4C0CCEC4611}" destId="{7AED40B1-A07C-49E1-B42A-917A870A5ECD}" srcOrd="0" destOrd="0" presId="urn:microsoft.com/office/officeart/2005/8/layout/vProcess5"/>
    <dgm:cxn modelId="{751C1584-7483-49FC-9F99-A6EE120285D5}" type="presOf" srcId="{D6537604-CCEF-4623-84E2-7061093A93A9}" destId="{E315E46E-B7EC-4146-8842-F0C5AD35B693}" srcOrd="0" destOrd="0" presId="urn:microsoft.com/office/officeart/2005/8/layout/vProcess5"/>
    <dgm:cxn modelId="{F58A48D9-73D3-4FB1-B256-A7A7769E1115}" type="presOf" srcId="{D7FB2A20-D72F-4555-ABB0-FEC23F869378}" destId="{5DB71F72-79DE-4A60-823A-267E133E6C7D}" srcOrd="1" destOrd="0" presId="urn:microsoft.com/office/officeart/2005/8/layout/vProcess5"/>
    <dgm:cxn modelId="{DD066E49-9880-41F9-9388-07ED5420960A}" type="presParOf" srcId="{715D0DF5-B67C-4CC6-95E8-04B4CF17D9C6}" destId="{E4C5A2C6-6DB7-495A-9DBE-6D7302A0DB1C}" srcOrd="0" destOrd="0" presId="urn:microsoft.com/office/officeart/2005/8/layout/vProcess5"/>
    <dgm:cxn modelId="{043842E9-6C36-433D-847E-807BC04CF89D}" type="presParOf" srcId="{715D0DF5-B67C-4CC6-95E8-04B4CF17D9C6}" destId="{E51C1D30-6A9B-42C5-A737-D1ADE67CF980}" srcOrd="1" destOrd="0" presId="urn:microsoft.com/office/officeart/2005/8/layout/vProcess5"/>
    <dgm:cxn modelId="{AFD5E41C-A950-4790-8117-C00E32E007E9}" type="presParOf" srcId="{715D0DF5-B67C-4CC6-95E8-04B4CF17D9C6}" destId="{EB1CBFF3-DBF4-474A-9825-8677EE7BFBC2}" srcOrd="2" destOrd="0" presId="urn:microsoft.com/office/officeart/2005/8/layout/vProcess5"/>
    <dgm:cxn modelId="{9CDB2B07-DB11-4D65-954A-1299F0201B04}" type="presParOf" srcId="{715D0DF5-B67C-4CC6-95E8-04B4CF17D9C6}" destId="{15660D30-6708-4EB7-A2EA-B92247B9C9A1}" srcOrd="3" destOrd="0" presId="urn:microsoft.com/office/officeart/2005/8/layout/vProcess5"/>
    <dgm:cxn modelId="{D89450C4-33FC-4D82-A2F1-C83A9003CA10}" type="presParOf" srcId="{715D0DF5-B67C-4CC6-95E8-04B4CF17D9C6}" destId="{7AED40B1-A07C-49E1-B42A-917A870A5ECD}" srcOrd="4" destOrd="0" presId="urn:microsoft.com/office/officeart/2005/8/layout/vProcess5"/>
    <dgm:cxn modelId="{1F940924-5444-4EC6-906F-B239EF467139}" type="presParOf" srcId="{715D0DF5-B67C-4CC6-95E8-04B4CF17D9C6}" destId="{E315E46E-B7EC-4146-8842-F0C5AD35B693}" srcOrd="5" destOrd="0" presId="urn:microsoft.com/office/officeart/2005/8/layout/vProcess5"/>
    <dgm:cxn modelId="{3AF3E73D-6B70-4E11-8307-6D7421446B70}" type="presParOf" srcId="{715D0DF5-B67C-4CC6-95E8-04B4CF17D9C6}" destId="{0BD20CF2-322C-443A-949C-53EEA1444266}" srcOrd="6" destOrd="0" presId="urn:microsoft.com/office/officeart/2005/8/layout/vProcess5"/>
    <dgm:cxn modelId="{07D8B63E-9EF3-4229-8411-2837EFE75C2C}" type="presParOf" srcId="{715D0DF5-B67C-4CC6-95E8-04B4CF17D9C6}" destId="{C7E0DC29-E7A3-4FEE-A5C2-139D63A9C57B}" srcOrd="7" destOrd="0" presId="urn:microsoft.com/office/officeart/2005/8/layout/vProcess5"/>
    <dgm:cxn modelId="{B9102E31-8728-4183-B964-D73B1E7A5A8D}" type="presParOf" srcId="{715D0DF5-B67C-4CC6-95E8-04B4CF17D9C6}" destId="{5DB71F72-79DE-4A60-823A-267E133E6C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4040BB-5397-48A8-91B9-80A4CFC6C55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BB77AEE-7AF6-4AF7-A18E-67B2A259232F}">
      <dgm:prSet phldrT="[Testo]" custT="1"/>
      <dgm:spPr/>
      <dgm:t>
        <a:bodyPr/>
        <a:lstStyle/>
        <a:p>
          <a:r>
            <a:rPr lang="it-IT" sz="5400" dirty="0"/>
            <a:t>CONCRETA LOCALE</a:t>
          </a:r>
        </a:p>
      </dgm:t>
    </dgm:pt>
    <dgm:pt modelId="{DA8203B2-66AF-49C7-AB12-F162F4A1EB13}" type="parTrans" cxnId="{40CC5D98-1E53-4AF4-8344-18A77313F50C}">
      <dgm:prSet/>
      <dgm:spPr/>
      <dgm:t>
        <a:bodyPr/>
        <a:lstStyle/>
        <a:p>
          <a:endParaRPr lang="it-IT"/>
        </a:p>
      </dgm:t>
    </dgm:pt>
    <dgm:pt modelId="{81F5A7C3-18CB-4250-873A-948178670B0A}" type="sibTrans" cxnId="{40CC5D98-1E53-4AF4-8344-18A77313F50C}">
      <dgm:prSet/>
      <dgm:spPr/>
      <dgm:t>
        <a:bodyPr/>
        <a:lstStyle/>
        <a:p>
          <a:endParaRPr lang="it-IT"/>
        </a:p>
      </dgm:t>
    </dgm:pt>
    <dgm:pt modelId="{5DE2C3F3-F720-410F-8B81-D453DED44AC1}" type="pres">
      <dgm:prSet presAssocID="{794040BB-5397-48A8-91B9-80A4CFC6C55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FAE295F4-C2F5-499C-95D7-8BCF4D7228D8}" type="pres">
      <dgm:prSet presAssocID="{794040BB-5397-48A8-91B9-80A4CFC6C55A}" presName="Name1" presStyleCnt="0"/>
      <dgm:spPr/>
    </dgm:pt>
    <dgm:pt modelId="{FD128B8B-4AD0-46E2-81B7-53F0A10E69AA}" type="pres">
      <dgm:prSet presAssocID="{794040BB-5397-48A8-91B9-80A4CFC6C55A}" presName="cycle" presStyleCnt="0"/>
      <dgm:spPr/>
    </dgm:pt>
    <dgm:pt modelId="{6C429D72-FC11-4995-B77C-F16916B5D9EA}" type="pres">
      <dgm:prSet presAssocID="{794040BB-5397-48A8-91B9-80A4CFC6C55A}" presName="srcNode" presStyleLbl="node1" presStyleIdx="0" presStyleCnt="1"/>
      <dgm:spPr/>
    </dgm:pt>
    <dgm:pt modelId="{AF4F32DA-0F77-4652-85EF-DBFF84FB44E6}" type="pres">
      <dgm:prSet presAssocID="{794040BB-5397-48A8-91B9-80A4CFC6C55A}" presName="conn" presStyleLbl="parChTrans1D2" presStyleIdx="0" presStyleCnt="1"/>
      <dgm:spPr/>
      <dgm:t>
        <a:bodyPr/>
        <a:lstStyle/>
        <a:p>
          <a:endParaRPr lang="it-IT"/>
        </a:p>
      </dgm:t>
    </dgm:pt>
    <dgm:pt modelId="{2B013993-BACA-4489-9258-E8C3BDFA071F}" type="pres">
      <dgm:prSet presAssocID="{794040BB-5397-48A8-91B9-80A4CFC6C55A}" presName="extraNode" presStyleLbl="node1" presStyleIdx="0" presStyleCnt="1"/>
      <dgm:spPr/>
    </dgm:pt>
    <dgm:pt modelId="{768E221F-8CA1-4468-89D5-56DD6B14BD80}" type="pres">
      <dgm:prSet presAssocID="{794040BB-5397-48A8-91B9-80A4CFC6C55A}" presName="dstNode" presStyleLbl="node1" presStyleIdx="0" presStyleCnt="1"/>
      <dgm:spPr/>
    </dgm:pt>
    <dgm:pt modelId="{1A0BD3D4-7E06-4B82-BEA4-722368EDDB35}" type="pres">
      <dgm:prSet presAssocID="{9BB77AEE-7AF6-4AF7-A18E-67B2A259232F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4822EE6-195A-45E5-943E-66FB070A0A51}" type="pres">
      <dgm:prSet presAssocID="{9BB77AEE-7AF6-4AF7-A18E-67B2A259232F}" presName="accent_1" presStyleCnt="0"/>
      <dgm:spPr/>
    </dgm:pt>
    <dgm:pt modelId="{CBFC6A79-D10C-46D5-B2BD-8AD36ECE487B}" type="pres">
      <dgm:prSet presAssocID="{9BB77AEE-7AF6-4AF7-A18E-67B2A259232F}" presName="accentRepeatNode" presStyleLbl="solidFgAcc1" presStyleIdx="0" presStyleCnt="1"/>
      <dgm:spPr/>
    </dgm:pt>
  </dgm:ptLst>
  <dgm:cxnLst>
    <dgm:cxn modelId="{9EE77400-F520-45D7-BBAA-E8DD7E552810}" type="presOf" srcId="{794040BB-5397-48A8-91B9-80A4CFC6C55A}" destId="{5DE2C3F3-F720-410F-8B81-D453DED44AC1}" srcOrd="0" destOrd="0" presId="urn:microsoft.com/office/officeart/2008/layout/VerticalCurvedList"/>
    <dgm:cxn modelId="{40CC5D98-1E53-4AF4-8344-18A77313F50C}" srcId="{794040BB-5397-48A8-91B9-80A4CFC6C55A}" destId="{9BB77AEE-7AF6-4AF7-A18E-67B2A259232F}" srcOrd="0" destOrd="0" parTransId="{DA8203B2-66AF-49C7-AB12-F162F4A1EB13}" sibTransId="{81F5A7C3-18CB-4250-873A-948178670B0A}"/>
    <dgm:cxn modelId="{5A9FA0C6-DD08-480B-932A-39EC1E04AFDA}" type="presOf" srcId="{81F5A7C3-18CB-4250-873A-948178670B0A}" destId="{AF4F32DA-0F77-4652-85EF-DBFF84FB44E6}" srcOrd="0" destOrd="0" presId="urn:microsoft.com/office/officeart/2008/layout/VerticalCurvedList"/>
    <dgm:cxn modelId="{7CB3E4F2-2720-4094-BAE3-F461EC124E6D}" type="presOf" srcId="{9BB77AEE-7AF6-4AF7-A18E-67B2A259232F}" destId="{1A0BD3D4-7E06-4B82-BEA4-722368EDDB35}" srcOrd="0" destOrd="0" presId="urn:microsoft.com/office/officeart/2008/layout/VerticalCurvedList"/>
    <dgm:cxn modelId="{7E87A45E-349D-44B8-9D12-98E9DF57C9B2}" type="presParOf" srcId="{5DE2C3F3-F720-410F-8B81-D453DED44AC1}" destId="{FAE295F4-C2F5-499C-95D7-8BCF4D7228D8}" srcOrd="0" destOrd="0" presId="urn:microsoft.com/office/officeart/2008/layout/VerticalCurvedList"/>
    <dgm:cxn modelId="{26D8A056-CD59-4744-B874-7CBBF1356E51}" type="presParOf" srcId="{FAE295F4-C2F5-499C-95D7-8BCF4D7228D8}" destId="{FD128B8B-4AD0-46E2-81B7-53F0A10E69AA}" srcOrd="0" destOrd="0" presId="urn:microsoft.com/office/officeart/2008/layout/VerticalCurvedList"/>
    <dgm:cxn modelId="{951F211B-4C18-451A-BCB9-73B5374DF1F0}" type="presParOf" srcId="{FD128B8B-4AD0-46E2-81B7-53F0A10E69AA}" destId="{6C429D72-FC11-4995-B77C-F16916B5D9EA}" srcOrd="0" destOrd="0" presId="urn:microsoft.com/office/officeart/2008/layout/VerticalCurvedList"/>
    <dgm:cxn modelId="{CEC43FEF-D289-4F7A-9E89-68793FEBA2B0}" type="presParOf" srcId="{FD128B8B-4AD0-46E2-81B7-53F0A10E69AA}" destId="{AF4F32DA-0F77-4652-85EF-DBFF84FB44E6}" srcOrd="1" destOrd="0" presId="urn:microsoft.com/office/officeart/2008/layout/VerticalCurvedList"/>
    <dgm:cxn modelId="{8606E65C-15FB-4D32-8D3B-3D7EA63DE292}" type="presParOf" srcId="{FD128B8B-4AD0-46E2-81B7-53F0A10E69AA}" destId="{2B013993-BACA-4489-9258-E8C3BDFA071F}" srcOrd="2" destOrd="0" presId="urn:microsoft.com/office/officeart/2008/layout/VerticalCurvedList"/>
    <dgm:cxn modelId="{303DD94A-20A4-4683-A984-36F0D4E1CE33}" type="presParOf" srcId="{FD128B8B-4AD0-46E2-81B7-53F0A10E69AA}" destId="{768E221F-8CA1-4468-89D5-56DD6B14BD80}" srcOrd="3" destOrd="0" presId="urn:microsoft.com/office/officeart/2008/layout/VerticalCurvedList"/>
    <dgm:cxn modelId="{D823AB61-5556-49BE-ABD7-058041B46C64}" type="presParOf" srcId="{FAE295F4-C2F5-499C-95D7-8BCF4D7228D8}" destId="{1A0BD3D4-7E06-4B82-BEA4-722368EDDB35}" srcOrd="1" destOrd="0" presId="urn:microsoft.com/office/officeart/2008/layout/VerticalCurvedList"/>
    <dgm:cxn modelId="{AD67F9AC-649E-4FBA-8F46-9BA33FDD2DCB}" type="presParOf" srcId="{FAE295F4-C2F5-499C-95D7-8BCF4D7228D8}" destId="{04822EE6-195A-45E5-943E-66FB070A0A51}" srcOrd="2" destOrd="0" presId="urn:microsoft.com/office/officeart/2008/layout/VerticalCurvedList"/>
    <dgm:cxn modelId="{8C2418F8-779B-4E91-9F5A-805717E77608}" type="presParOf" srcId="{04822EE6-195A-45E5-943E-66FB070A0A51}" destId="{CBFC6A79-D10C-46D5-B2BD-8AD36ECE487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4040BB-5397-48A8-91B9-80A4CFC6C55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BB77AEE-7AF6-4AF7-A18E-67B2A259232F}">
      <dgm:prSet phldrT="[Testo]"/>
      <dgm:spPr/>
      <dgm:t>
        <a:bodyPr/>
        <a:lstStyle/>
        <a:p>
          <a:r>
            <a:rPr lang="it-IT" dirty="0"/>
            <a:t>CONCRETA LOCALE</a:t>
          </a:r>
        </a:p>
      </dgm:t>
    </dgm:pt>
    <dgm:pt modelId="{DA8203B2-66AF-49C7-AB12-F162F4A1EB13}" type="parTrans" cxnId="{40CC5D98-1E53-4AF4-8344-18A77313F50C}">
      <dgm:prSet/>
      <dgm:spPr/>
      <dgm:t>
        <a:bodyPr/>
        <a:lstStyle/>
        <a:p>
          <a:endParaRPr lang="it-IT"/>
        </a:p>
      </dgm:t>
    </dgm:pt>
    <dgm:pt modelId="{81F5A7C3-18CB-4250-873A-948178670B0A}" type="sibTrans" cxnId="{40CC5D98-1E53-4AF4-8344-18A77313F50C}">
      <dgm:prSet/>
      <dgm:spPr/>
      <dgm:t>
        <a:bodyPr/>
        <a:lstStyle/>
        <a:p>
          <a:endParaRPr lang="it-IT"/>
        </a:p>
      </dgm:t>
    </dgm:pt>
    <dgm:pt modelId="{907EF1EC-DB14-4D60-803C-FC0DC47BB8BF}">
      <dgm:prSet phldrT="[Testo]"/>
      <dgm:spPr/>
      <dgm:t>
        <a:bodyPr/>
        <a:lstStyle/>
        <a:p>
          <a:r>
            <a:rPr lang="it-IT" dirty="0"/>
            <a:t>ASTRATTA</a:t>
          </a:r>
        </a:p>
      </dgm:t>
    </dgm:pt>
    <dgm:pt modelId="{51A7C3AB-5D91-4D3F-9279-D9B5DBD8809D}" type="parTrans" cxnId="{B2B39F0F-39C2-454D-B452-F75B7E361E85}">
      <dgm:prSet/>
      <dgm:spPr/>
      <dgm:t>
        <a:bodyPr/>
        <a:lstStyle/>
        <a:p>
          <a:endParaRPr lang="it-IT"/>
        </a:p>
      </dgm:t>
    </dgm:pt>
    <dgm:pt modelId="{C107929E-DEC4-4793-84EE-FBCFF7F34C51}" type="sibTrans" cxnId="{B2B39F0F-39C2-454D-B452-F75B7E361E85}">
      <dgm:prSet/>
      <dgm:spPr/>
      <dgm:t>
        <a:bodyPr/>
        <a:lstStyle/>
        <a:p>
          <a:endParaRPr lang="it-IT"/>
        </a:p>
      </dgm:t>
    </dgm:pt>
    <dgm:pt modelId="{5DE2C3F3-F720-410F-8B81-D453DED44AC1}" type="pres">
      <dgm:prSet presAssocID="{794040BB-5397-48A8-91B9-80A4CFC6C55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FAE295F4-C2F5-499C-95D7-8BCF4D7228D8}" type="pres">
      <dgm:prSet presAssocID="{794040BB-5397-48A8-91B9-80A4CFC6C55A}" presName="Name1" presStyleCnt="0"/>
      <dgm:spPr/>
    </dgm:pt>
    <dgm:pt modelId="{FD128B8B-4AD0-46E2-81B7-53F0A10E69AA}" type="pres">
      <dgm:prSet presAssocID="{794040BB-5397-48A8-91B9-80A4CFC6C55A}" presName="cycle" presStyleCnt="0"/>
      <dgm:spPr/>
    </dgm:pt>
    <dgm:pt modelId="{6C429D72-FC11-4995-B77C-F16916B5D9EA}" type="pres">
      <dgm:prSet presAssocID="{794040BB-5397-48A8-91B9-80A4CFC6C55A}" presName="srcNode" presStyleLbl="node1" presStyleIdx="0" presStyleCnt="2"/>
      <dgm:spPr/>
    </dgm:pt>
    <dgm:pt modelId="{AF4F32DA-0F77-4652-85EF-DBFF84FB44E6}" type="pres">
      <dgm:prSet presAssocID="{794040BB-5397-48A8-91B9-80A4CFC6C55A}" presName="conn" presStyleLbl="parChTrans1D2" presStyleIdx="0" presStyleCnt="1"/>
      <dgm:spPr/>
      <dgm:t>
        <a:bodyPr/>
        <a:lstStyle/>
        <a:p>
          <a:endParaRPr lang="it-IT"/>
        </a:p>
      </dgm:t>
    </dgm:pt>
    <dgm:pt modelId="{2B013993-BACA-4489-9258-E8C3BDFA071F}" type="pres">
      <dgm:prSet presAssocID="{794040BB-5397-48A8-91B9-80A4CFC6C55A}" presName="extraNode" presStyleLbl="node1" presStyleIdx="0" presStyleCnt="2"/>
      <dgm:spPr/>
    </dgm:pt>
    <dgm:pt modelId="{768E221F-8CA1-4468-89D5-56DD6B14BD80}" type="pres">
      <dgm:prSet presAssocID="{794040BB-5397-48A8-91B9-80A4CFC6C55A}" presName="dstNode" presStyleLbl="node1" presStyleIdx="0" presStyleCnt="2"/>
      <dgm:spPr/>
    </dgm:pt>
    <dgm:pt modelId="{1A0BD3D4-7E06-4B82-BEA4-722368EDDB35}" type="pres">
      <dgm:prSet presAssocID="{9BB77AEE-7AF6-4AF7-A18E-67B2A259232F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4822EE6-195A-45E5-943E-66FB070A0A51}" type="pres">
      <dgm:prSet presAssocID="{9BB77AEE-7AF6-4AF7-A18E-67B2A259232F}" presName="accent_1" presStyleCnt="0"/>
      <dgm:spPr/>
    </dgm:pt>
    <dgm:pt modelId="{CBFC6A79-D10C-46D5-B2BD-8AD36ECE487B}" type="pres">
      <dgm:prSet presAssocID="{9BB77AEE-7AF6-4AF7-A18E-67B2A259232F}" presName="accentRepeatNode" presStyleLbl="solidFgAcc1" presStyleIdx="0" presStyleCnt="2"/>
      <dgm:spPr/>
    </dgm:pt>
    <dgm:pt modelId="{BE847624-0229-44A8-BB06-4BBB1CB31CE0}" type="pres">
      <dgm:prSet presAssocID="{907EF1EC-DB14-4D60-803C-FC0DC47BB8BF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6548356-0F30-42D3-AD95-984B6537651D}" type="pres">
      <dgm:prSet presAssocID="{907EF1EC-DB14-4D60-803C-FC0DC47BB8BF}" presName="accent_2" presStyleCnt="0"/>
      <dgm:spPr/>
    </dgm:pt>
    <dgm:pt modelId="{9B0A39E0-0F9D-46EC-B6CD-DEAD94ED2033}" type="pres">
      <dgm:prSet presAssocID="{907EF1EC-DB14-4D60-803C-FC0DC47BB8BF}" presName="accentRepeatNode" presStyleLbl="solidFgAcc1" presStyleIdx="1" presStyleCnt="2"/>
      <dgm:spPr/>
    </dgm:pt>
  </dgm:ptLst>
  <dgm:cxnLst>
    <dgm:cxn modelId="{5A9FA0C6-DD08-480B-932A-39EC1E04AFDA}" type="presOf" srcId="{81F5A7C3-18CB-4250-873A-948178670B0A}" destId="{AF4F32DA-0F77-4652-85EF-DBFF84FB44E6}" srcOrd="0" destOrd="0" presId="urn:microsoft.com/office/officeart/2008/layout/VerticalCurvedList"/>
    <dgm:cxn modelId="{40CC5D98-1E53-4AF4-8344-18A77313F50C}" srcId="{794040BB-5397-48A8-91B9-80A4CFC6C55A}" destId="{9BB77AEE-7AF6-4AF7-A18E-67B2A259232F}" srcOrd="0" destOrd="0" parTransId="{DA8203B2-66AF-49C7-AB12-F162F4A1EB13}" sibTransId="{81F5A7C3-18CB-4250-873A-948178670B0A}"/>
    <dgm:cxn modelId="{AC9BA442-95F6-4DF3-BF17-E2E942A0BA11}" type="presOf" srcId="{907EF1EC-DB14-4D60-803C-FC0DC47BB8BF}" destId="{BE847624-0229-44A8-BB06-4BBB1CB31CE0}" srcOrd="0" destOrd="0" presId="urn:microsoft.com/office/officeart/2008/layout/VerticalCurvedList"/>
    <dgm:cxn modelId="{B2B39F0F-39C2-454D-B452-F75B7E361E85}" srcId="{794040BB-5397-48A8-91B9-80A4CFC6C55A}" destId="{907EF1EC-DB14-4D60-803C-FC0DC47BB8BF}" srcOrd="1" destOrd="0" parTransId="{51A7C3AB-5D91-4D3F-9279-D9B5DBD8809D}" sibTransId="{C107929E-DEC4-4793-84EE-FBCFF7F34C51}"/>
    <dgm:cxn modelId="{7CB3E4F2-2720-4094-BAE3-F461EC124E6D}" type="presOf" srcId="{9BB77AEE-7AF6-4AF7-A18E-67B2A259232F}" destId="{1A0BD3D4-7E06-4B82-BEA4-722368EDDB35}" srcOrd="0" destOrd="0" presId="urn:microsoft.com/office/officeart/2008/layout/VerticalCurvedList"/>
    <dgm:cxn modelId="{9EE77400-F520-45D7-BBAA-E8DD7E552810}" type="presOf" srcId="{794040BB-5397-48A8-91B9-80A4CFC6C55A}" destId="{5DE2C3F3-F720-410F-8B81-D453DED44AC1}" srcOrd="0" destOrd="0" presId="urn:microsoft.com/office/officeart/2008/layout/VerticalCurvedList"/>
    <dgm:cxn modelId="{7E87A45E-349D-44B8-9D12-98E9DF57C9B2}" type="presParOf" srcId="{5DE2C3F3-F720-410F-8B81-D453DED44AC1}" destId="{FAE295F4-C2F5-499C-95D7-8BCF4D7228D8}" srcOrd="0" destOrd="0" presId="urn:microsoft.com/office/officeart/2008/layout/VerticalCurvedList"/>
    <dgm:cxn modelId="{26D8A056-CD59-4744-B874-7CBBF1356E51}" type="presParOf" srcId="{FAE295F4-C2F5-499C-95D7-8BCF4D7228D8}" destId="{FD128B8B-4AD0-46E2-81B7-53F0A10E69AA}" srcOrd="0" destOrd="0" presId="urn:microsoft.com/office/officeart/2008/layout/VerticalCurvedList"/>
    <dgm:cxn modelId="{951F211B-4C18-451A-BCB9-73B5374DF1F0}" type="presParOf" srcId="{FD128B8B-4AD0-46E2-81B7-53F0A10E69AA}" destId="{6C429D72-FC11-4995-B77C-F16916B5D9EA}" srcOrd="0" destOrd="0" presId="urn:microsoft.com/office/officeart/2008/layout/VerticalCurvedList"/>
    <dgm:cxn modelId="{CEC43FEF-D289-4F7A-9E89-68793FEBA2B0}" type="presParOf" srcId="{FD128B8B-4AD0-46E2-81B7-53F0A10E69AA}" destId="{AF4F32DA-0F77-4652-85EF-DBFF84FB44E6}" srcOrd="1" destOrd="0" presId="urn:microsoft.com/office/officeart/2008/layout/VerticalCurvedList"/>
    <dgm:cxn modelId="{8606E65C-15FB-4D32-8D3B-3D7EA63DE292}" type="presParOf" srcId="{FD128B8B-4AD0-46E2-81B7-53F0A10E69AA}" destId="{2B013993-BACA-4489-9258-E8C3BDFA071F}" srcOrd="2" destOrd="0" presId="urn:microsoft.com/office/officeart/2008/layout/VerticalCurvedList"/>
    <dgm:cxn modelId="{303DD94A-20A4-4683-A984-36F0D4E1CE33}" type="presParOf" srcId="{FD128B8B-4AD0-46E2-81B7-53F0A10E69AA}" destId="{768E221F-8CA1-4468-89D5-56DD6B14BD80}" srcOrd="3" destOrd="0" presId="urn:microsoft.com/office/officeart/2008/layout/VerticalCurvedList"/>
    <dgm:cxn modelId="{D823AB61-5556-49BE-ABD7-058041B46C64}" type="presParOf" srcId="{FAE295F4-C2F5-499C-95D7-8BCF4D7228D8}" destId="{1A0BD3D4-7E06-4B82-BEA4-722368EDDB35}" srcOrd="1" destOrd="0" presId="urn:microsoft.com/office/officeart/2008/layout/VerticalCurvedList"/>
    <dgm:cxn modelId="{AD67F9AC-649E-4FBA-8F46-9BA33FDD2DCB}" type="presParOf" srcId="{FAE295F4-C2F5-499C-95D7-8BCF4D7228D8}" destId="{04822EE6-195A-45E5-943E-66FB070A0A51}" srcOrd="2" destOrd="0" presId="urn:microsoft.com/office/officeart/2008/layout/VerticalCurvedList"/>
    <dgm:cxn modelId="{8C2418F8-779B-4E91-9F5A-805717E77608}" type="presParOf" srcId="{04822EE6-195A-45E5-943E-66FB070A0A51}" destId="{CBFC6A79-D10C-46D5-B2BD-8AD36ECE487B}" srcOrd="0" destOrd="0" presId="urn:microsoft.com/office/officeart/2008/layout/VerticalCurvedList"/>
    <dgm:cxn modelId="{72BEF3C7-979D-4361-BB86-E1EEF6AAF822}" type="presParOf" srcId="{FAE295F4-C2F5-499C-95D7-8BCF4D7228D8}" destId="{BE847624-0229-44A8-BB06-4BBB1CB31CE0}" srcOrd="3" destOrd="0" presId="urn:microsoft.com/office/officeart/2008/layout/VerticalCurvedList"/>
    <dgm:cxn modelId="{6FEF6214-54B2-40C7-B448-293AD98B6F7B}" type="presParOf" srcId="{FAE295F4-C2F5-499C-95D7-8BCF4D7228D8}" destId="{F6548356-0F30-42D3-AD95-984B6537651D}" srcOrd="4" destOrd="0" presId="urn:microsoft.com/office/officeart/2008/layout/VerticalCurvedList"/>
    <dgm:cxn modelId="{562E997D-2914-438E-942D-86BCAC33EA88}" type="presParOf" srcId="{F6548356-0F30-42D3-AD95-984B6537651D}" destId="{9B0A39E0-0F9D-46EC-B6CD-DEAD94ED203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4040BB-5397-48A8-91B9-80A4CFC6C55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BB77AEE-7AF6-4AF7-A18E-67B2A259232F}">
      <dgm:prSet phldrT="[Testo]"/>
      <dgm:spPr/>
      <dgm:t>
        <a:bodyPr/>
        <a:lstStyle/>
        <a:p>
          <a:r>
            <a:rPr lang="it-IT" dirty="0"/>
            <a:t>CONCRETA LOCALE</a:t>
          </a:r>
        </a:p>
      </dgm:t>
    </dgm:pt>
    <dgm:pt modelId="{DA8203B2-66AF-49C7-AB12-F162F4A1EB13}" type="parTrans" cxnId="{40CC5D98-1E53-4AF4-8344-18A77313F50C}">
      <dgm:prSet/>
      <dgm:spPr/>
      <dgm:t>
        <a:bodyPr/>
        <a:lstStyle/>
        <a:p>
          <a:endParaRPr lang="it-IT"/>
        </a:p>
      </dgm:t>
    </dgm:pt>
    <dgm:pt modelId="{81F5A7C3-18CB-4250-873A-948178670B0A}" type="sibTrans" cxnId="{40CC5D98-1E53-4AF4-8344-18A77313F50C}">
      <dgm:prSet/>
      <dgm:spPr/>
      <dgm:t>
        <a:bodyPr/>
        <a:lstStyle/>
        <a:p>
          <a:endParaRPr lang="it-IT"/>
        </a:p>
      </dgm:t>
    </dgm:pt>
    <dgm:pt modelId="{907EF1EC-DB14-4D60-803C-FC0DC47BB8BF}">
      <dgm:prSet phldrT="[Testo]"/>
      <dgm:spPr/>
      <dgm:t>
        <a:bodyPr/>
        <a:lstStyle/>
        <a:p>
          <a:r>
            <a:rPr lang="it-IT" dirty="0"/>
            <a:t>ASTRATTA</a:t>
          </a:r>
        </a:p>
      </dgm:t>
    </dgm:pt>
    <dgm:pt modelId="{51A7C3AB-5D91-4D3F-9279-D9B5DBD8809D}" type="parTrans" cxnId="{B2B39F0F-39C2-454D-B452-F75B7E361E85}">
      <dgm:prSet/>
      <dgm:spPr/>
      <dgm:t>
        <a:bodyPr/>
        <a:lstStyle/>
        <a:p>
          <a:endParaRPr lang="it-IT"/>
        </a:p>
      </dgm:t>
    </dgm:pt>
    <dgm:pt modelId="{C107929E-DEC4-4793-84EE-FBCFF7F34C51}" type="sibTrans" cxnId="{B2B39F0F-39C2-454D-B452-F75B7E361E85}">
      <dgm:prSet/>
      <dgm:spPr/>
      <dgm:t>
        <a:bodyPr/>
        <a:lstStyle/>
        <a:p>
          <a:endParaRPr lang="it-IT"/>
        </a:p>
      </dgm:t>
    </dgm:pt>
    <dgm:pt modelId="{C50F3A76-C633-4570-8E70-398A92DF3338}">
      <dgm:prSet phldrT="[Testo]"/>
      <dgm:spPr/>
      <dgm:t>
        <a:bodyPr/>
        <a:lstStyle/>
        <a:p>
          <a:r>
            <a:rPr lang="it-IT" dirty="0"/>
            <a:t>DI TRASFERIMENTO</a:t>
          </a:r>
        </a:p>
      </dgm:t>
    </dgm:pt>
    <dgm:pt modelId="{B92BCB87-95E7-4F42-AD10-BF82D6851F29}" type="parTrans" cxnId="{0FCBB8A3-CCAB-45E7-B662-7C29DC182442}">
      <dgm:prSet/>
      <dgm:spPr/>
      <dgm:t>
        <a:bodyPr/>
        <a:lstStyle/>
        <a:p>
          <a:endParaRPr lang="it-IT"/>
        </a:p>
      </dgm:t>
    </dgm:pt>
    <dgm:pt modelId="{F28339D6-621E-4868-B1AF-3C2A62EB2283}" type="sibTrans" cxnId="{0FCBB8A3-CCAB-45E7-B662-7C29DC182442}">
      <dgm:prSet/>
      <dgm:spPr/>
      <dgm:t>
        <a:bodyPr/>
        <a:lstStyle/>
        <a:p>
          <a:endParaRPr lang="it-IT"/>
        </a:p>
      </dgm:t>
    </dgm:pt>
    <dgm:pt modelId="{5DE2C3F3-F720-410F-8B81-D453DED44AC1}" type="pres">
      <dgm:prSet presAssocID="{794040BB-5397-48A8-91B9-80A4CFC6C55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FAE295F4-C2F5-499C-95D7-8BCF4D7228D8}" type="pres">
      <dgm:prSet presAssocID="{794040BB-5397-48A8-91B9-80A4CFC6C55A}" presName="Name1" presStyleCnt="0"/>
      <dgm:spPr/>
    </dgm:pt>
    <dgm:pt modelId="{FD128B8B-4AD0-46E2-81B7-53F0A10E69AA}" type="pres">
      <dgm:prSet presAssocID="{794040BB-5397-48A8-91B9-80A4CFC6C55A}" presName="cycle" presStyleCnt="0"/>
      <dgm:spPr/>
    </dgm:pt>
    <dgm:pt modelId="{6C429D72-FC11-4995-B77C-F16916B5D9EA}" type="pres">
      <dgm:prSet presAssocID="{794040BB-5397-48A8-91B9-80A4CFC6C55A}" presName="srcNode" presStyleLbl="node1" presStyleIdx="0" presStyleCnt="3"/>
      <dgm:spPr/>
    </dgm:pt>
    <dgm:pt modelId="{AF4F32DA-0F77-4652-85EF-DBFF84FB44E6}" type="pres">
      <dgm:prSet presAssocID="{794040BB-5397-48A8-91B9-80A4CFC6C55A}" presName="conn" presStyleLbl="parChTrans1D2" presStyleIdx="0" presStyleCnt="1"/>
      <dgm:spPr/>
      <dgm:t>
        <a:bodyPr/>
        <a:lstStyle/>
        <a:p>
          <a:endParaRPr lang="it-IT"/>
        </a:p>
      </dgm:t>
    </dgm:pt>
    <dgm:pt modelId="{2B013993-BACA-4489-9258-E8C3BDFA071F}" type="pres">
      <dgm:prSet presAssocID="{794040BB-5397-48A8-91B9-80A4CFC6C55A}" presName="extraNode" presStyleLbl="node1" presStyleIdx="0" presStyleCnt="3"/>
      <dgm:spPr/>
    </dgm:pt>
    <dgm:pt modelId="{768E221F-8CA1-4468-89D5-56DD6B14BD80}" type="pres">
      <dgm:prSet presAssocID="{794040BB-5397-48A8-91B9-80A4CFC6C55A}" presName="dstNode" presStyleLbl="node1" presStyleIdx="0" presStyleCnt="3"/>
      <dgm:spPr/>
    </dgm:pt>
    <dgm:pt modelId="{1A0BD3D4-7E06-4B82-BEA4-722368EDDB35}" type="pres">
      <dgm:prSet presAssocID="{9BB77AEE-7AF6-4AF7-A18E-67B2A259232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4822EE6-195A-45E5-943E-66FB070A0A51}" type="pres">
      <dgm:prSet presAssocID="{9BB77AEE-7AF6-4AF7-A18E-67B2A259232F}" presName="accent_1" presStyleCnt="0"/>
      <dgm:spPr/>
    </dgm:pt>
    <dgm:pt modelId="{CBFC6A79-D10C-46D5-B2BD-8AD36ECE487B}" type="pres">
      <dgm:prSet presAssocID="{9BB77AEE-7AF6-4AF7-A18E-67B2A259232F}" presName="accentRepeatNode" presStyleLbl="solidFgAcc1" presStyleIdx="0" presStyleCnt="3"/>
      <dgm:spPr/>
    </dgm:pt>
    <dgm:pt modelId="{BE847624-0229-44A8-BB06-4BBB1CB31CE0}" type="pres">
      <dgm:prSet presAssocID="{907EF1EC-DB14-4D60-803C-FC0DC47BB8B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6548356-0F30-42D3-AD95-984B6537651D}" type="pres">
      <dgm:prSet presAssocID="{907EF1EC-DB14-4D60-803C-FC0DC47BB8BF}" presName="accent_2" presStyleCnt="0"/>
      <dgm:spPr/>
    </dgm:pt>
    <dgm:pt modelId="{9B0A39E0-0F9D-46EC-B6CD-DEAD94ED2033}" type="pres">
      <dgm:prSet presAssocID="{907EF1EC-DB14-4D60-803C-FC0DC47BB8BF}" presName="accentRepeatNode" presStyleLbl="solidFgAcc1" presStyleIdx="1" presStyleCnt="3"/>
      <dgm:spPr/>
    </dgm:pt>
    <dgm:pt modelId="{5006205C-DD3C-44EE-A128-58D8D9B7423E}" type="pres">
      <dgm:prSet presAssocID="{C50F3A76-C633-4570-8E70-398A92DF333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C50670A-D1DD-42BD-B0E4-6E16593FEEF1}" type="pres">
      <dgm:prSet presAssocID="{C50F3A76-C633-4570-8E70-398A92DF3338}" presName="accent_3" presStyleCnt="0"/>
      <dgm:spPr/>
    </dgm:pt>
    <dgm:pt modelId="{F4939DDD-1406-4559-9B6E-1B48E7A02B54}" type="pres">
      <dgm:prSet presAssocID="{C50F3A76-C633-4570-8E70-398A92DF3338}" presName="accentRepeatNode" presStyleLbl="solidFgAcc1" presStyleIdx="2" presStyleCnt="3"/>
      <dgm:spPr/>
    </dgm:pt>
  </dgm:ptLst>
  <dgm:cxnLst>
    <dgm:cxn modelId="{5A9FA0C6-DD08-480B-932A-39EC1E04AFDA}" type="presOf" srcId="{81F5A7C3-18CB-4250-873A-948178670B0A}" destId="{AF4F32DA-0F77-4652-85EF-DBFF84FB44E6}" srcOrd="0" destOrd="0" presId="urn:microsoft.com/office/officeart/2008/layout/VerticalCurvedList"/>
    <dgm:cxn modelId="{40CC5D98-1E53-4AF4-8344-18A77313F50C}" srcId="{794040BB-5397-48A8-91B9-80A4CFC6C55A}" destId="{9BB77AEE-7AF6-4AF7-A18E-67B2A259232F}" srcOrd="0" destOrd="0" parTransId="{DA8203B2-66AF-49C7-AB12-F162F4A1EB13}" sibTransId="{81F5A7C3-18CB-4250-873A-948178670B0A}"/>
    <dgm:cxn modelId="{AC9BA442-95F6-4DF3-BF17-E2E942A0BA11}" type="presOf" srcId="{907EF1EC-DB14-4D60-803C-FC0DC47BB8BF}" destId="{BE847624-0229-44A8-BB06-4BBB1CB31CE0}" srcOrd="0" destOrd="0" presId="urn:microsoft.com/office/officeart/2008/layout/VerticalCurvedList"/>
    <dgm:cxn modelId="{0FCBB8A3-CCAB-45E7-B662-7C29DC182442}" srcId="{794040BB-5397-48A8-91B9-80A4CFC6C55A}" destId="{C50F3A76-C633-4570-8E70-398A92DF3338}" srcOrd="2" destOrd="0" parTransId="{B92BCB87-95E7-4F42-AD10-BF82D6851F29}" sibTransId="{F28339D6-621E-4868-B1AF-3C2A62EB2283}"/>
    <dgm:cxn modelId="{B2B39F0F-39C2-454D-B452-F75B7E361E85}" srcId="{794040BB-5397-48A8-91B9-80A4CFC6C55A}" destId="{907EF1EC-DB14-4D60-803C-FC0DC47BB8BF}" srcOrd="1" destOrd="0" parTransId="{51A7C3AB-5D91-4D3F-9279-D9B5DBD8809D}" sibTransId="{C107929E-DEC4-4793-84EE-FBCFF7F34C51}"/>
    <dgm:cxn modelId="{7CB3E4F2-2720-4094-BAE3-F461EC124E6D}" type="presOf" srcId="{9BB77AEE-7AF6-4AF7-A18E-67B2A259232F}" destId="{1A0BD3D4-7E06-4B82-BEA4-722368EDDB35}" srcOrd="0" destOrd="0" presId="urn:microsoft.com/office/officeart/2008/layout/VerticalCurvedList"/>
    <dgm:cxn modelId="{C194345E-14D7-4B97-B6C6-2A5AAF624DAF}" type="presOf" srcId="{C50F3A76-C633-4570-8E70-398A92DF3338}" destId="{5006205C-DD3C-44EE-A128-58D8D9B7423E}" srcOrd="0" destOrd="0" presId="urn:microsoft.com/office/officeart/2008/layout/VerticalCurvedList"/>
    <dgm:cxn modelId="{9EE77400-F520-45D7-BBAA-E8DD7E552810}" type="presOf" srcId="{794040BB-5397-48A8-91B9-80A4CFC6C55A}" destId="{5DE2C3F3-F720-410F-8B81-D453DED44AC1}" srcOrd="0" destOrd="0" presId="urn:microsoft.com/office/officeart/2008/layout/VerticalCurvedList"/>
    <dgm:cxn modelId="{7E87A45E-349D-44B8-9D12-98E9DF57C9B2}" type="presParOf" srcId="{5DE2C3F3-F720-410F-8B81-D453DED44AC1}" destId="{FAE295F4-C2F5-499C-95D7-8BCF4D7228D8}" srcOrd="0" destOrd="0" presId="urn:microsoft.com/office/officeart/2008/layout/VerticalCurvedList"/>
    <dgm:cxn modelId="{26D8A056-CD59-4744-B874-7CBBF1356E51}" type="presParOf" srcId="{FAE295F4-C2F5-499C-95D7-8BCF4D7228D8}" destId="{FD128B8B-4AD0-46E2-81B7-53F0A10E69AA}" srcOrd="0" destOrd="0" presId="urn:microsoft.com/office/officeart/2008/layout/VerticalCurvedList"/>
    <dgm:cxn modelId="{951F211B-4C18-451A-BCB9-73B5374DF1F0}" type="presParOf" srcId="{FD128B8B-4AD0-46E2-81B7-53F0A10E69AA}" destId="{6C429D72-FC11-4995-B77C-F16916B5D9EA}" srcOrd="0" destOrd="0" presId="urn:microsoft.com/office/officeart/2008/layout/VerticalCurvedList"/>
    <dgm:cxn modelId="{CEC43FEF-D289-4F7A-9E89-68793FEBA2B0}" type="presParOf" srcId="{FD128B8B-4AD0-46E2-81B7-53F0A10E69AA}" destId="{AF4F32DA-0F77-4652-85EF-DBFF84FB44E6}" srcOrd="1" destOrd="0" presId="urn:microsoft.com/office/officeart/2008/layout/VerticalCurvedList"/>
    <dgm:cxn modelId="{8606E65C-15FB-4D32-8D3B-3D7EA63DE292}" type="presParOf" srcId="{FD128B8B-4AD0-46E2-81B7-53F0A10E69AA}" destId="{2B013993-BACA-4489-9258-E8C3BDFA071F}" srcOrd="2" destOrd="0" presId="urn:microsoft.com/office/officeart/2008/layout/VerticalCurvedList"/>
    <dgm:cxn modelId="{303DD94A-20A4-4683-A984-36F0D4E1CE33}" type="presParOf" srcId="{FD128B8B-4AD0-46E2-81B7-53F0A10E69AA}" destId="{768E221F-8CA1-4468-89D5-56DD6B14BD80}" srcOrd="3" destOrd="0" presId="urn:microsoft.com/office/officeart/2008/layout/VerticalCurvedList"/>
    <dgm:cxn modelId="{D823AB61-5556-49BE-ABD7-058041B46C64}" type="presParOf" srcId="{FAE295F4-C2F5-499C-95D7-8BCF4D7228D8}" destId="{1A0BD3D4-7E06-4B82-BEA4-722368EDDB35}" srcOrd="1" destOrd="0" presId="urn:microsoft.com/office/officeart/2008/layout/VerticalCurvedList"/>
    <dgm:cxn modelId="{AD67F9AC-649E-4FBA-8F46-9BA33FDD2DCB}" type="presParOf" srcId="{FAE295F4-C2F5-499C-95D7-8BCF4D7228D8}" destId="{04822EE6-195A-45E5-943E-66FB070A0A51}" srcOrd="2" destOrd="0" presId="urn:microsoft.com/office/officeart/2008/layout/VerticalCurvedList"/>
    <dgm:cxn modelId="{8C2418F8-779B-4E91-9F5A-805717E77608}" type="presParOf" srcId="{04822EE6-195A-45E5-943E-66FB070A0A51}" destId="{CBFC6A79-D10C-46D5-B2BD-8AD36ECE487B}" srcOrd="0" destOrd="0" presId="urn:microsoft.com/office/officeart/2008/layout/VerticalCurvedList"/>
    <dgm:cxn modelId="{72BEF3C7-979D-4361-BB86-E1EEF6AAF822}" type="presParOf" srcId="{FAE295F4-C2F5-499C-95D7-8BCF4D7228D8}" destId="{BE847624-0229-44A8-BB06-4BBB1CB31CE0}" srcOrd="3" destOrd="0" presId="urn:microsoft.com/office/officeart/2008/layout/VerticalCurvedList"/>
    <dgm:cxn modelId="{6FEF6214-54B2-40C7-B448-293AD98B6F7B}" type="presParOf" srcId="{FAE295F4-C2F5-499C-95D7-8BCF4D7228D8}" destId="{F6548356-0F30-42D3-AD95-984B6537651D}" srcOrd="4" destOrd="0" presId="urn:microsoft.com/office/officeart/2008/layout/VerticalCurvedList"/>
    <dgm:cxn modelId="{562E997D-2914-438E-942D-86BCAC33EA88}" type="presParOf" srcId="{F6548356-0F30-42D3-AD95-984B6537651D}" destId="{9B0A39E0-0F9D-46EC-B6CD-DEAD94ED2033}" srcOrd="0" destOrd="0" presId="urn:microsoft.com/office/officeart/2008/layout/VerticalCurvedList"/>
    <dgm:cxn modelId="{66AC205D-2D53-4354-B42C-28D5BDD11625}" type="presParOf" srcId="{FAE295F4-C2F5-499C-95D7-8BCF4D7228D8}" destId="{5006205C-DD3C-44EE-A128-58D8D9B7423E}" srcOrd="5" destOrd="0" presId="urn:microsoft.com/office/officeart/2008/layout/VerticalCurvedList"/>
    <dgm:cxn modelId="{532AA3BE-5965-4E67-8DBD-7C6516F15504}" type="presParOf" srcId="{FAE295F4-C2F5-499C-95D7-8BCF4D7228D8}" destId="{5C50670A-D1DD-42BD-B0E4-6E16593FEEF1}" srcOrd="6" destOrd="0" presId="urn:microsoft.com/office/officeart/2008/layout/VerticalCurvedList"/>
    <dgm:cxn modelId="{CEF9C032-E2C3-4888-B82A-92D881BD3947}" type="presParOf" srcId="{5C50670A-D1DD-42BD-B0E4-6E16593FEEF1}" destId="{F4939DDD-1406-4559-9B6E-1B48E7A02B5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37F9E4-BF9B-4A18-9B5B-6A897071A9FC}">
      <dsp:nvSpPr>
        <dsp:cNvPr id="0" name=""/>
        <dsp:cNvSpPr/>
      </dsp:nvSpPr>
      <dsp:spPr>
        <a:xfrm>
          <a:off x="0" y="1086036"/>
          <a:ext cx="8125883" cy="21720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500" kern="1200" dirty="0"/>
            <a:t>DESCRIZIONE</a:t>
          </a:r>
        </a:p>
      </dsp:txBody>
      <dsp:txXfrm>
        <a:off x="63618" y="1149654"/>
        <a:ext cx="7998647" cy="20448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3F55B-EADE-4344-9D55-257CF6B08FD3}">
      <dsp:nvSpPr>
        <dsp:cNvPr id="0" name=""/>
        <dsp:cNvSpPr/>
      </dsp:nvSpPr>
      <dsp:spPr>
        <a:xfrm>
          <a:off x="0" y="0"/>
          <a:ext cx="6907000" cy="19548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600" kern="1200" dirty="0"/>
            <a:t>DESCRIZIONE</a:t>
          </a:r>
        </a:p>
      </dsp:txBody>
      <dsp:txXfrm>
        <a:off x="57256" y="57256"/>
        <a:ext cx="4886495" cy="1840352"/>
      </dsp:txXfrm>
    </dsp:sp>
    <dsp:sp modelId="{5F05C5F0-1263-43C7-B7C5-B47C2A0C3F82}">
      <dsp:nvSpPr>
        <dsp:cNvPr id="0" name=""/>
        <dsp:cNvSpPr/>
      </dsp:nvSpPr>
      <dsp:spPr>
        <a:xfrm>
          <a:off x="1218882" y="2389279"/>
          <a:ext cx="6907000" cy="1954864"/>
        </a:xfrm>
        <a:prstGeom prst="roundRect">
          <a:avLst>
            <a:gd name="adj" fmla="val 10000"/>
          </a:avLst>
        </a:prstGeom>
        <a:solidFill>
          <a:schemeClr val="accent2">
            <a:hueOff val="-4080723"/>
            <a:satOff val="42214"/>
            <a:lumOff val="27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600" kern="1200" dirty="0"/>
            <a:t>FUNZIONALITA</a:t>
          </a:r>
        </a:p>
      </dsp:txBody>
      <dsp:txXfrm>
        <a:off x="1276138" y="2446535"/>
        <a:ext cx="4302943" cy="1840352"/>
      </dsp:txXfrm>
    </dsp:sp>
    <dsp:sp modelId="{5D40453B-493F-4049-8876-9562EDF4BA9B}">
      <dsp:nvSpPr>
        <dsp:cNvPr id="0" name=""/>
        <dsp:cNvSpPr/>
      </dsp:nvSpPr>
      <dsp:spPr>
        <a:xfrm>
          <a:off x="5636338" y="1536740"/>
          <a:ext cx="1270662" cy="12706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600" kern="1200"/>
        </a:p>
      </dsp:txBody>
      <dsp:txXfrm>
        <a:off x="5922237" y="1536740"/>
        <a:ext cx="698864" cy="9561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C1D30-6A9B-42C5-A737-D1ADE67CF980}">
      <dsp:nvSpPr>
        <dsp:cNvPr id="0" name=""/>
        <dsp:cNvSpPr/>
      </dsp:nvSpPr>
      <dsp:spPr>
        <a:xfrm>
          <a:off x="0" y="0"/>
          <a:ext cx="6907000" cy="130324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600" kern="1200" dirty="0"/>
            <a:t>DESCRIZIONE</a:t>
          </a:r>
        </a:p>
      </dsp:txBody>
      <dsp:txXfrm>
        <a:off x="38171" y="38171"/>
        <a:ext cx="5500698" cy="1226901"/>
      </dsp:txXfrm>
    </dsp:sp>
    <dsp:sp modelId="{EB1CBFF3-DBF4-474A-9825-8677EE7BFBC2}">
      <dsp:nvSpPr>
        <dsp:cNvPr id="0" name=""/>
        <dsp:cNvSpPr/>
      </dsp:nvSpPr>
      <dsp:spPr>
        <a:xfrm>
          <a:off x="609441" y="1520450"/>
          <a:ext cx="6907000" cy="1303243"/>
        </a:xfrm>
        <a:prstGeom prst="roundRect">
          <a:avLst>
            <a:gd name="adj" fmla="val 10000"/>
          </a:avLst>
        </a:prstGeom>
        <a:solidFill>
          <a:schemeClr val="accent2">
            <a:hueOff val="-2040362"/>
            <a:satOff val="21107"/>
            <a:lumOff val="13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600" kern="1200" dirty="0"/>
            <a:t>FUNZIONALITA</a:t>
          </a:r>
        </a:p>
      </dsp:txBody>
      <dsp:txXfrm>
        <a:off x="647612" y="1558621"/>
        <a:ext cx="5374109" cy="1226901"/>
      </dsp:txXfrm>
    </dsp:sp>
    <dsp:sp modelId="{15660D30-6708-4EB7-A2EA-B92247B9C9A1}">
      <dsp:nvSpPr>
        <dsp:cNvPr id="0" name=""/>
        <dsp:cNvSpPr/>
      </dsp:nvSpPr>
      <dsp:spPr>
        <a:xfrm>
          <a:off x="1218882" y="3040900"/>
          <a:ext cx="6907000" cy="1303243"/>
        </a:xfrm>
        <a:prstGeom prst="roundRect">
          <a:avLst>
            <a:gd name="adj" fmla="val 10000"/>
          </a:avLst>
        </a:prstGeom>
        <a:solidFill>
          <a:schemeClr val="accent2">
            <a:hueOff val="-4080723"/>
            <a:satOff val="42214"/>
            <a:lumOff val="27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600" kern="1200" dirty="0"/>
            <a:t>SESSIONE</a:t>
          </a:r>
        </a:p>
      </dsp:txBody>
      <dsp:txXfrm>
        <a:off x="1257053" y="3079071"/>
        <a:ext cx="5374109" cy="1226901"/>
      </dsp:txXfrm>
    </dsp:sp>
    <dsp:sp modelId="{7AED40B1-A07C-49E1-B42A-917A870A5ECD}">
      <dsp:nvSpPr>
        <dsp:cNvPr id="0" name=""/>
        <dsp:cNvSpPr/>
      </dsp:nvSpPr>
      <dsp:spPr>
        <a:xfrm>
          <a:off x="6059892" y="988292"/>
          <a:ext cx="847108" cy="84710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600" kern="1200"/>
        </a:p>
      </dsp:txBody>
      <dsp:txXfrm>
        <a:off x="6250491" y="988292"/>
        <a:ext cx="465910" cy="637449"/>
      </dsp:txXfrm>
    </dsp:sp>
    <dsp:sp modelId="{E315E46E-B7EC-4146-8842-F0C5AD35B693}">
      <dsp:nvSpPr>
        <dsp:cNvPr id="0" name=""/>
        <dsp:cNvSpPr/>
      </dsp:nvSpPr>
      <dsp:spPr>
        <a:xfrm>
          <a:off x="6669333" y="2500054"/>
          <a:ext cx="847108" cy="84710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5118872"/>
            <a:satOff val="56936"/>
            <a:lumOff val="392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118872"/>
              <a:satOff val="56936"/>
              <a:lumOff val="3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600" kern="1200"/>
        </a:p>
      </dsp:txBody>
      <dsp:txXfrm>
        <a:off x="6859932" y="2500054"/>
        <a:ext cx="465910" cy="6374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F32DA-0F77-4652-85EF-DBFF84FB44E6}">
      <dsp:nvSpPr>
        <dsp:cNvPr id="0" name=""/>
        <dsp:cNvSpPr/>
      </dsp:nvSpPr>
      <dsp:spPr>
        <a:xfrm>
          <a:off x="-4270790" y="-713145"/>
          <a:ext cx="5541091" cy="5541091"/>
        </a:xfrm>
        <a:prstGeom prst="blockArc">
          <a:avLst>
            <a:gd name="adj1" fmla="val 18900000"/>
            <a:gd name="adj2" fmla="val 2700000"/>
            <a:gd name="adj3" fmla="val 39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BD3D4-7E06-4B82-BEA4-722368EDDB35}">
      <dsp:nvSpPr>
        <dsp:cNvPr id="0" name=""/>
        <dsp:cNvSpPr/>
      </dsp:nvSpPr>
      <dsp:spPr>
        <a:xfrm>
          <a:off x="1237273" y="1067580"/>
          <a:ext cx="7897201" cy="197963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3061" tIns="137160" rIns="137160" bIns="13716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400" kern="1200" dirty="0"/>
            <a:t>CONCRETA LOCALE</a:t>
          </a:r>
        </a:p>
      </dsp:txBody>
      <dsp:txXfrm>
        <a:off x="1237273" y="1067580"/>
        <a:ext cx="7897201" cy="1979638"/>
      </dsp:txXfrm>
    </dsp:sp>
    <dsp:sp modelId="{CBFC6A79-D10C-46D5-B2BD-8AD36ECE487B}">
      <dsp:nvSpPr>
        <dsp:cNvPr id="0" name=""/>
        <dsp:cNvSpPr/>
      </dsp:nvSpPr>
      <dsp:spPr>
        <a:xfrm>
          <a:off x="0" y="820126"/>
          <a:ext cx="2474547" cy="24745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F32DA-0F77-4652-85EF-DBFF84FB44E6}">
      <dsp:nvSpPr>
        <dsp:cNvPr id="0" name=""/>
        <dsp:cNvSpPr/>
      </dsp:nvSpPr>
      <dsp:spPr>
        <a:xfrm>
          <a:off x="-4617526" y="-713145"/>
          <a:ext cx="5541091" cy="5541091"/>
        </a:xfrm>
        <a:prstGeom prst="blockArc">
          <a:avLst>
            <a:gd name="adj1" fmla="val 18900000"/>
            <a:gd name="adj2" fmla="val 2700000"/>
            <a:gd name="adj3" fmla="val 39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BD3D4-7E06-4B82-BEA4-722368EDDB35}">
      <dsp:nvSpPr>
        <dsp:cNvPr id="0" name=""/>
        <dsp:cNvSpPr/>
      </dsp:nvSpPr>
      <dsp:spPr>
        <a:xfrm>
          <a:off x="756403" y="587840"/>
          <a:ext cx="8356366" cy="11755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3066" tIns="154940" rIns="154940" bIns="154940" numCol="1" spcCol="1270" anchor="ctr" anchorCtr="0">
          <a:noAutofit/>
        </a:bodyPr>
        <a:lstStyle/>
        <a:p>
          <a:pPr lvl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100" kern="1200" dirty="0"/>
            <a:t>CONCRETA LOCALE</a:t>
          </a:r>
        </a:p>
      </dsp:txBody>
      <dsp:txXfrm>
        <a:off x="756403" y="587840"/>
        <a:ext cx="8356366" cy="1175516"/>
      </dsp:txXfrm>
    </dsp:sp>
    <dsp:sp modelId="{CBFC6A79-D10C-46D5-B2BD-8AD36ECE487B}">
      <dsp:nvSpPr>
        <dsp:cNvPr id="0" name=""/>
        <dsp:cNvSpPr/>
      </dsp:nvSpPr>
      <dsp:spPr>
        <a:xfrm>
          <a:off x="21705" y="440900"/>
          <a:ext cx="1469395" cy="14693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847624-0229-44A8-BB06-4BBB1CB31CE0}">
      <dsp:nvSpPr>
        <dsp:cNvPr id="0" name=""/>
        <dsp:cNvSpPr/>
      </dsp:nvSpPr>
      <dsp:spPr>
        <a:xfrm>
          <a:off x="756403" y="2351443"/>
          <a:ext cx="8356366" cy="117551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3066" tIns="154940" rIns="154940" bIns="154940" numCol="1" spcCol="1270" anchor="ctr" anchorCtr="0">
          <a:noAutofit/>
        </a:bodyPr>
        <a:lstStyle/>
        <a:p>
          <a:pPr lvl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100" kern="1200" dirty="0"/>
            <a:t>ASTRATTA</a:t>
          </a:r>
        </a:p>
      </dsp:txBody>
      <dsp:txXfrm>
        <a:off x="756403" y="2351443"/>
        <a:ext cx="8356366" cy="1175516"/>
      </dsp:txXfrm>
    </dsp:sp>
    <dsp:sp modelId="{9B0A39E0-0F9D-46EC-B6CD-DEAD94ED2033}">
      <dsp:nvSpPr>
        <dsp:cNvPr id="0" name=""/>
        <dsp:cNvSpPr/>
      </dsp:nvSpPr>
      <dsp:spPr>
        <a:xfrm>
          <a:off x="21705" y="2204504"/>
          <a:ext cx="1469395" cy="14693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F32DA-0F77-4652-85EF-DBFF84FB44E6}">
      <dsp:nvSpPr>
        <dsp:cNvPr id="0" name=""/>
        <dsp:cNvSpPr/>
      </dsp:nvSpPr>
      <dsp:spPr>
        <a:xfrm>
          <a:off x="-4651809" y="-713145"/>
          <a:ext cx="5541091" cy="5541091"/>
        </a:xfrm>
        <a:prstGeom prst="blockArc">
          <a:avLst>
            <a:gd name="adj1" fmla="val 18900000"/>
            <a:gd name="adj2" fmla="val 2700000"/>
            <a:gd name="adj3" fmla="val 39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BD3D4-7E06-4B82-BEA4-722368EDDB35}">
      <dsp:nvSpPr>
        <dsp:cNvPr id="0" name=""/>
        <dsp:cNvSpPr/>
      </dsp:nvSpPr>
      <dsp:spPr>
        <a:xfrm>
          <a:off x="571929" y="411480"/>
          <a:ext cx="8506556" cy="8229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3225" tIns="109220" rIns="109220" bIns="10922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300" kern="1200" dirty="0"/>
            <a:t>CONCRETA LOCALE</a:t>
          </a:r>
        </a:p>
      </dsp:txBody>
      <dsp:txXfrm>
        <a:off x="571929" y="411480"/>
        <a:ext cx="8506556" cy="822960"/>
      </dsp:txXfrm>
    </dsp:sp>
    <dsp:sp modelId="{CBFC6A79-D10C-46D5-B2BD-8AD36ECE487B}">
      <dsp:nvSpPr>
        <dsp:cNvPr id="0" name=""/>
        <dsp:cNvSpPr/>
      </dsp:nvSpPr>
      <dsp:spPr>
        <a:xfrm>
          <a:off x="57579" y="308610"/>
          <a:ext cx="1028700" cy="1028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847624-0229-44A8-BB06-4BBB1CB31CE0}">
      <dsp:nvSpPr>
        <dsp:cNvPr id="0" name=""/>
        <dsp:cNvSpPr/>
      </dsp:nvSpPr>
      <dsp:spPr>
        <a:xfrm>
          <a:off x="871075" y="1645920"/>
          <a:ext cx="8207410" cy="8229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3225" tIns="109220" rIns="109220" bIns="10922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300" kern="1200" dirty="0"/>
            <a:t>ASTRATTA</a:t>
          </a:r>
        </a:p>
      </dsp:txBody>
      <dsp:txXfrm>
        <a:off x="871075" y="1645920"/>
        <a:ext cx="8207410" cy="822960"/>
      </dsp:txXfrm>
    </dsp:sp>
    <dsp:sp modelId="{9B0A39E0-0F9D-46EC-B6CD-DEAD94ED2033}">
      <dsp:nvSpPr>
        <dsp:cNvPr id="0" name=""/>
        <dsp:cNvSpPr/>
      </dsp:nvSpPr>
      <dsp:spPr>
        <a:xfrm>
          <a:off x="356725" y="1543049"/>
          <a:ext cx="1028700" cy="1028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6205C-DD3C-44EE-A128-58D8D9B7423E}">
      <dsp:nvSpPr>
        <dsp:cNvPr id="0" name=""/>
        <dsp:cNvSpPr/>
      </dsp:nvSpPr>
      <dsp:spPr>
        <a:xfrm>
          <a:off x="571929" y="2880359"/>
          <a:ext cx="8506556" cy="8229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3225" tIns="109220" rIns="109220" bIns="10922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300" kern="1200" dirty="0"/>
            <a:t>DI TRASFERIMENTO</a:t>
          </a:r>
        </a:p>
      </dsp:txBody>
      <dsp:txXfrm>
        <a:off x="571929" y="2880359"/>
        <a:ext cx="8506556" cy="822960"/>
      </dsp:txXfrm>
    </dsp:sp>
    <dsp:sp modelId="{F4939DDD-1406-4559-9B6E-1B48E7A02B54}">
      <dsp:nvSpPr>
        <dsp:cNvPr id="0" name=""/>
        <dsp:cNvSpPr/>
      </dsp:nvSpPr>
      <dsp:spPr>
        <a:xfrm>
          <a:off x="57579" y="2777490"/>
          <a:ext cx="1028700" cy="1028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AFF075A9-79FD-4C25-8CB4-4C1C7B73C8A9}" type="datetime1">
              <a:rPr lang="it-IT" smtClean="0"/>
              <a:pPr algn="r" rtl="0"/>
              <a:t>01/03/2018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it-IT" smtClean="0"/>
              <a:pPr algn="r"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CDC68C7-8623-4451-B071-5021073ABB13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4659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92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it-IT" noProof="0"/>
              <a:t>Fare clic per modificare lo stile del sottotitolo dello schema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7A157AA-52B0-4F49-B3D4-496D41D1B509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7CA2BFF-AAA8-41C8-A69D-80CC7249AD61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4492DBE-BBC3-4A28-A909-35593DADC5C7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BC4CE4E-6BDC-4433-87C5-0DA27E562036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it-IT" dirty="0"/>
              <a:t>​</a:t>
            </a:r>
            <a:fld id="{39D2C5AA-0DA3-4C59-A655-F19CFD772404}" type="datetime1">
              <a:rPr lang="it-IT" smtClean="0"/>
              <a:pPr/>
              <a:t>01/03/2018</a:t>
            </a:fld>
            <a:r>
              <a:rPr lang="it-IT" dirty="0"/>
              <a:t>​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19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19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it-IT" dirty="0"/>
              <a:t>​</a:t>
            </a:r>
            <a:fld id="{4477D747-ABC6-40AC-BC57-34748F6F8724}" type="datetime1">
              <a:rPr lang="it-IT" smtClean="0"/>
              <a:pPr/>
              <a:t>01/03/2018</a:t>
            </a:fld>
            <a:r>
              <a:rPr lang="it-IT" dirty="0"/>
              <a:t>​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DDA3C6-2C05-43C6-8484-28141B203A86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D9ACCD4-0230-4FDA-A408-AA7014F12B43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5BD336-A561-42D4-B53C-C768C8AFC1F4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it-IT" noProof="0"/>
              <a:t>Fare clic sull'icona per inserire un'immagine</a:t>
            </a:r>
            <a:endParaRPr lang="it-IT" noProof="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98978-DDCB-4322-90DA-759B156EAB4D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pPr rtl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it-IT" noProof="0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 rtl="0"/>
            <a:r>
              <a:rPr lang="it-IT" noProof="0" dirty="0"/>
              <a:t>Secondo livello</a:t>
            </a:r>
          </a:p>
          <a:p>
            <a:pPr lvl="2" rtl="0"/>
            <a:r>
              <a:rPr lang="it-IT" noProof="0" dirty="0"/>
              <a:t>Terzo livello</a:t>
            </a:r>
          </a:p>
          <a:p>
            <a:pPr lvl="3" rtl="0"/>
            <a:r>
              <a:rPr lang="it-IT" noProof="0" dirty="0"/>
              <a:t>Quarto livello</a:t>
            </a:r>
          </a:p>
          <a:p>
            <a:pPr lvl="4" rtl="0"/>
            <a:r>
              <a:rPr lang="it-IT" noProof="0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DDE53-CDF8-4A6F-B68E-C9BDF459CFED}" type="datetime1">
              <a:rPr lang="it-IT" smtClean="0"/>
              <a:pPr/>
              <a:t>01/03/2018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it/search?q=livello+6+presentazione+ISO/OSI&amp;oq=LIVELLO+&amp;aqs=chrome.0.69i59j69i61j69i60j69i59j69i57j69i61.2323j0j7&amp;sourceid=chrome&amp;ie=UTF-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it-IT" dirty="0"/>
              <a:t>Livello di presentazione</a:t>
            </a:r>
            <a:endParaRPr lang="en-US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3301007" cy="428600"/>
          </a:xfrm>
        </p:spPr>
        <p:txBody>
          <a:bodyPr rtlCol="0"/>
          <a:lstStyle/>
          <a:p>
            <a:pPr rtl="0"/>
            <a:r>
              <a:rPr lang="it-IT" dirty="0" err="1"/>
              <a:t>ModellO</a:t>
            </a:r>
            <a:r>
              <a:rPr lang="it-IT" dirty="0"/>
              <a:t> </a:t>
            </a:r>
            <a:r>
              <a:rPr lang="it-IT" dirty="0" err="1"/>
              <a:t>iso</a:t>
            </a:r>
            <a:r>
              <a:rPr lang="it-IT" dirty="0"/>
              <a:t>/osi</a:t>
            </a:r>
          </a:p>
        </p:txBody>
      </p:sp>
      <p:sp>
        <p:nvSpPr>
          <p:cNvPr id="5" name="Sottotitolo 3">
            <a:extLst>
              <a:ext uri="{FF2B5EF4-FFF2-40B4-BE49-F238E27FC236}">
                <a16:creationId xmlns:a16="http://schemas.microsoft.com/office/drawing/2014/main" id="{C942B42C-2F7F-490C-B6B5-E348E3C80540}"/>
              </a:ext>
            </a:extLst>
          </p:cNvPr>
          <p:cNvSpPr txBox="1">
            <a:spLocks/>
          </p:cNvSpPr>
          <p:nvPr/>
        </p:nvSpPr>
        <p:spPr>
          <a:xfrm>
            <a:off x="9478788" y="6309320"/>
            <a:ext cx="3301007" cy="42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000" kern="1200" cap="all" spc="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2">
                    <a:lumMod val="90000"/>
                    <a:lumOff val="10000"/>
                  </a:schemeClr>
                </a:solidFill>
              </a:rPr>
              <a:t>PIGNI FEDERICO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SESSIONI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7098BEE5-E5C9-4E1A-A513-8DCE830CDE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33279"/>
              </p:ext>
            </p:extLst>
          </p:nvPr>
        </p:nvGraphicFramePr>
        <p:xfrm>
          <a:off x="1522413" y="1905000"/>
          <a:ext cx="913447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A24B7B2C-C610-4993-9A65-4F7B824A51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962" y="4365104"/>
            <a:ext cx="1265098" cy="110946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9FDDF85-F621-4FC5-8FC0-279BFB211F0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779" y="2537538"/>
            <a:ext cx="1109464" cy="110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451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1000">
        <p159:morph option="byObject"/>
      </p:transition>
    </mc:Choice>
    <mc:Fallback>
      <p:transition spd="slow" advTm="1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SESSIONI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7098BEE5-E5C9-4E1A-A513-8DCE830CDE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736162"/>
              </p:ext>
            </p:extLst>
          </p:nvPr>
        </p:nvGraphicFramePr>
        <p:xfrm>
          <a:off x="1522413" y="1905000"/>
          <a:ext cx="913447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4FB150BB-8E61-4D07-BD86-972080F1FF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093" y="3646688"/>
            <a:ext cx="720000" cy="63142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00FAC6C-2392-4D04-9C3A-5CA3625AB5A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87" y="2372483"/>
            <a:ext cx="720000" cy="720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4A4F529-A7A9-4AC5-851F-9C8D7802717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32" y="4876152"/>
            <a:ext cx="643161" cy="72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0065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404664"/>
            <a:ext cx="10650929" cy="6072336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3880165" y="1709976"/>
            <a:ext cx="4428494" cy="1371600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188" y="1893721"/>
            <a:ext cx="4032448" cy="1008113"/>
          </a:xfrm>
        </p:spPr>
        <p:txBody>
          <a:bodyPr>
            <a:normAutofit/>
          </a:bodyPr>
          <a:lstStyle/>
          <a:p>
            <a:pPr algn="ctr"/>
            <a:r>
              <a:rPr lang="it-IT" sz="5400" dirty="0"/>
              <a:t>THE END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EFBEB521-094B-4EE4-B7AB-8DD73F1EF067}"/>
              </a:ext>
            </a:extLst>
          </p:cNvPr>
          <p:cNvGrpSpPr/>
          <p:nvPr/>
        </p:nvGrpSpPr>
        <p:grpSpPr>
          <a:xfrm>
            <a:off x="1551612" y="3861048"/>
            <a:ext cx="9085600" cy="1656739"/>
            <a:chOff x="1557908" y="3861048"/>
            <a:chExt cx="9085600" cy="1656739"/>
          </a:xfrm>
        </p:grpSpPr>
        <p:pic>
          <p:nvPicPr>
            <p:cNvPr id="9" name="Immagine 8" descr="Immagine che contiene elettronico&#10;&#10;Descrizione generata con affidabilità elevata">
              <a:hlinkClick r:id="rId3"/>
              <a:extLst>
                <a:ext uri="{FF2B5EF4-FFF2-40B4-BE49-F238E27FC236}">
                  <a16:creationId xmlns:a16="http://schemas.microsoft.com/office/drawing/2014/main" id="{D6607DA8-4DF1-476E-BE0B-79A6E7185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8708" y="3861048"/>
              <a:ext cx="1884800" cy="1656739"/>
            </a:xfrm>
            <a:prstGeom prst="rect">
              <a:avLst/>
            </a:prstGeom>
          </p:spPr>
        </p:pic>
        <p:sp>
          <p:nvSpPr>
            <p:cNvPr id="10" name="Freccia a destra 9">
              <a:extLst>
                <a:ext uri="{FF2B5EF4-FFF2-40B4-BE49-F238E27FC236}">
                  <a16:creationId xmlns:a16="http://schemas.microsoft.com/office/drawing/2014/main" id="{7E25DC9D-990C-41BB-B125-2FD58033602D}"/>
                </a:ext>
              </a:extLst>
            </p:cNvPr>
            <p:cNvSpPr/>
            <p:nvPr/>
          </p:nvSpPr>
          <p:spPr>
            <a:xfrm>
              <a:off x="6332236" y="4185360"/>
              <a:ext cx="1599992" cy="10081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Altrimenti...</a:t>
              </a:r>
            </a:p>
          </p:txBody>
        </p:sp>
        <p:sp>
          <p:nvSpPr>
            <p:cNvPr id="11" name="Rettangolo con angoli diagonali arrotondati 10">
              <a:extLst>
                <a:ext uri="{FF2B5EF4-FFF2-40B4-BE49-F238E27FC236}">
                  <a16:creationId xmlns:a16="http://schemas.microsoft.com/office/drawing/2014/main" id="{4652C358-CC46-4A15-8967-7F2F06289B52}"/>
                </a:ext>
              </a:extLst>
            </p:cNvPr>
            <p:cNvSpPr/>
            <p:nvPr/>
          </p:nvSpPr>
          <p:spPr>
            <a:xfrm>
              <a:off x="1557908" y="3861048"/>
              <a:ext cx="3960440" cy="1656739"/>
            </a:xfrm>
            <a:prstGeom prst="round2Diag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800" dirty="0"/>
                <a:t>SE AVETE DOMANDE SARO’ LIETO DI RISPONDERVI</a:t>
              </a:r>
            </a:p>
          </p:txBody>
        </p:sp>
      </p:grpSp>
      <p:sp>
        <p:nvSpPr>
          <p:cNvPr id="12" name="Rettangolo con angoli ritagliati in diagonale 11">
            <a:extLst>
              <a:ext uri="{FF2B5EF4-FFF2-40B4-BE49-F238E27FC236}">
                <a16:creationId xmlns:a16="http://schemas.microsoft.com/office/drawing/2014/main" id="{E0B980B7-F717-4C0D-A077-8F33232FF9FB}"/>
              </a:ext>
            </a:extLst>
          </p:cNvPr>
          <p:cNvSpPr/>
          <p:nvPr/>
        </p:nvSpPr>
        <p:spPr>
          <a:xfrm>
            <a:off x="8716086" y="5852198"/>
            <a:ext cx="1884800" cy="36004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Federico Pigni</a:t>
            </a:r>
          </a:p>
        </p:txBody>
      </p:sp>
    </p:spTree>
    <p:extLst>
      <p:ext uri="{BB962C8B-B14F-4D97-AF65-F5344CB8AC3E}">
        <p14:creationId xmlns:p14="http://schemas.microsoft.com/office/powerpoint/2010/main" val="39975029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90956E40-7B79-46AA-9DEF-B4D22A798C5F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B31512-1E5F-40A3-A4A7-7E6128FA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4800" dirty="0"/>
              <a:t>SOMMARIO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F69B52EF-BA77-45A6-B5A8-F87B0CF9FBB8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EF986653-109F-4ED6-AF54-20740585A7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5702906"/>
              </p:ext>
            </p:extLst>
          </p:nvPr>
        </p:nvGraphicFramePr>
        <p:xfrm>
          <a:off x="2031470" y="2037184"/>
          <a:ext cx="8125883" cy="4344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53233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500">
        <p159:morph option="byObject"/>
      </p:transition>
    </mc:Choice>
    <mc:Fallback>
      <p:transition spd="slow" advTm="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90956E40-7B79-46AA-9DEF-B4D22A798C5F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B31512-1E5F-40A3-A4A7-7E6128FA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4800" dirty="0"/>
              <a:t>SOMMARIO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F69B52EF-BA77-45A6-B5A8-F87B0CF9FBB8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EF986653-109F-4ED6-AF54-20740585A7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1505136"/>
              </p:ext>
            </p:extLst>
          </p:nvPr>
        </p:nvGraphicFramePr>
        <p:xfrm>
          <a:off x="2031470" y="2037184"/>
          <a:ext cx="8125883" cy="4344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31353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500">
        <p159:morph option="byObject"/>
      </p:transition>
    </mc:Choice>
    <mc:Fallback>
      <p:transition spd="slow" advClick="0" advTm="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90956E40-7B79-46AA-9DEF-B4D22A798C5F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B31512-1E5F-40A3-A4A7-7E6128FA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4800" dirty="0"/>
              <a:t>SOMMARIO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F69B52EF-BA77-45A6-B5A8-F87B0CF9FBB8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EF986653-109F-4ED6-AF54-20740585A7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5217782"/>
              </p:ext>
            </p:extLst>
          </p:nvPr>
        </p:nvGraphicFramePr>
        <p:xfrm>
          <a:off x="2031470" y="2037184"/>
          <a:ext cx="8125883" cy="4344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88697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DESCRIZIONE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0D3622-0946-4D2A-8417-DC0FD234F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3" y="2534669"/>
            <a:ext cx="3780823" cy="3302552"/>
          </a:xfrm>
        </p:spPr>
        <p:txBody>
          <a:bodyPr>
            <a:normAutofit/>
          </a:bodyPr>
          <a:lstStyle/>
          <a:p>
            <a:r>
              <a:rPr lang="it-IT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Trasforma i dati in un formato standard</a:t>
            </a:r>
          </a:p>
        </p:txBody>
      </p:sp>
      <p:pic>
        <p:nvPicPr>
          <p:cNvPr id="7" name="Immagine 6" descr="Immagine che contiene testo&#10;&#10;Descrizione generata con affidabilità molto elevata">
            <a:extLst>
              <a:ext uri="{FF2B5EF4-FFF2-40B4-BE49-F238E27FC236}">
                <a16:creationId xmlns:a16="http://schemas.microsoft.com/office/drawing/2014/main" id="{65588FAF-1AC4-4D8D-B94C-0F2CE462BF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6"/>
          <a:stretch/>
        </p:blipFill>
        <p:spPr>
          <a:xfrm>
            <a:off x="5302324" y="2534669"/>
            <a:ext cx="5669891" cy="330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3955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FUNZIONALITA’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C6423710-486B-4637-A981-98C9924AEEA4}"/>
              </a:ext>
            </a:extLst>
          </p:cNvPr>
          <p:cNvGrpSpPr/>
          <p:nvPr/>
        </p:nvGrpSpPr>
        <p:grpSpPr>
          <a:xfrm>
            <a:off x="3430116" y="2420888"/>
            <a:ext cx="5328592" cy="3348314"/>
            <a:chOff x="1193645" y="2996952"/>
            <a:chExt cx="4416603" cy="2775250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90A6D70C-59B3-436E-A108-444892048730}"/>
                </a:ext>
              </a:extLst>
            </p:cNvPr>
            <p:cNvSpPr/>
            <p:nvPr/>
          </p:nvSpPr>
          <p:spPr>
            <a:xfrm>
              <a:off x="1909695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CRITTOGRAFIA</a:t>
              </a:r>
            </a:p>
          </p:txBody>
        </p:sp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9392A507-D3B4-45BA-8F3F-6B1EB7F58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645" y="2996952"/>
              <a:ext cx="4416603" cy="18955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53181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FUNZIONALITA’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690508D6-2B10-44D9-9B18-24AB30D5694F}"/>
              </a:ext>
            </a:extLst>
          </p:cNvPr>
          <p:cNvGrpSpPr/>
          <p:nvPr/>
        </p:nvGrpSpPr>
        <p:grpSpPr>
          <a:xfrm>
            <a:off x="6898350" y="2526388"/>
            <a:ext cx="3475236" cy="3319115"/>
            <a:chOff x="4356794" y="2453087"/>
            <a:chExt cx="3475236" cy="3319115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B9DD413D-1E0B-48D8-B549-9C7621F9556F}"/>
                </a:ext>
              </a:extLst>
            </p:cNvPr>
            <p:cNvSpPr/>
            <p:nvPr/>
          </p:nvSpPr>
          <p:spPr>
            <a:xfrm>
              <a:off x="4356794" y="2453087"/>
              <a:ext cx="3475236" cy="2568186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8000" b="-18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8F260A05-A16B-4CD9-8A5E-AB12F42A694E}"/>
                </a:ext>
              </a:extLst>
            </p:cNvPr>
            <p:cNvSpPr/>
            <p:nvPr/>
          </p:nvSpPr>
          <p:spPr>
            <a:xfrm>
              <a:off x="4740930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TRASLAZIONE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8A183173-F282-4D44-B886-E328BE17DB47}"/>
              </a:ext>
            </a:extLst>
          </p:cNvPr>
          <p:cNvGrpSpPr/>
          <p:nvPr/>
        </p:nvGrpSpPr>
        <p:grpSpPr>
          <a:xfrm>
            <a:off x="1989956" y="3070253"/>
            <a:ext cx="4416603" cy="2775250"/>
            <a:chOff x="1193645" y="2996952"/>
            <a:chExt cx="4416603" cy="2775250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69E5CE2-FBDD-451B-8E4E-124A0B1AB4FD}"/>
                </a:ext>
              </a:extLst>
            </p:cNvPr>
            <p:cNvSpPr/>
            <p:nvPr/>
          </p:nvSpPr>
          <p:spPr>
            <a:xfrm>
              <a:off x="1909695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CRITTOGRAFIA</a:t>
              </a:r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F10BD4AF-8DC1-486A-952A-A9D0F2C27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645" y="2996952"/>
              <a:ext cx="4416603" cy="18955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2818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1000">
        <p159:morph option="byObject"/>
      </p:transition>
    </mc:Choice>
    <mc:Fallback>
      <p:transition spd="slow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FUNZIONALITA’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6E34C0DD-FDB2-4CED-9D63-179949FE3278}"/>
              </a:ext>
            </a:extLst>
          </p:cNvPr>
          <p:cNvGrpSpPr/>
          <p:nvPr/>
        </p:nvGrpSpPr>
        <p:grpSpPr>
          <a:xfrm>
            <a:off x="4868202" y="2798007"/>
            <a:ext cx="2815581" cy="2689094"/>
            <a:chOff x="4356794" y="2453087"/>
            <a:chExt cx="3475236" cy="3319115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267AAD6-7740-42CA-865E-402B141FC9DD}"/>
                </a:ext>
              </a:extLst>
            </p:cNvPr>
            <p:cNvSpPr/>
            <p:nvPr/>
          </p:nvSpPr>
          <p:spPr>
            <a:xfrm>
              <a:off x="4356794" y="2453087"/>
              <a:ext cx="3475236" cy="2568186"/>
            </a:xfrm>
            <a:prstGeom prst="rect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8000" b="-18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C8F5307-706A-4790-81A5-9B2C7AF6EA75}"/>
                </a:ext>
              </a:extLst>
            </p:cNvPr>
            <p:cNvSpPr/>
            <p:nvPr/>
          </p:nvSpPr>
          <p:spPr>
            <a:xfrm>
              <a:off x="4740930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TRASLAZIONE</a:t>
              </a: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3E8AE2D9-814D-4C1A-B9CD-B23F62C1347D}"/>
              </a:ext>
            </a:extLst>
          </p:cNvPr>
          <p:cNvGrpSpPr/>
          <p:nvPr/>
        </p:nvGrpSpPr>
        <p:grpSpPr>
          <a:xfrm>
            <a:off x="1233872" y="3238637"/>
            <a:ext cx="3578262" cy="2248464"/>
            <a:chOff x="1193645" y="2996952"/>
            <a:chExt cx="4416603" cy="2775250"/>
          </a:xfrm>
        </p:grpSpPr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7898B2FE-10A7-4649-B097-B38AF9B69064}"/>
                </a:ext>
              </a:extLst>
            </p:cNvPr>
            <p:cNvSpPr/>
            <p:nvPr/>
          </p:nvSpPr>
          <p:spPr>
            <a:xfrm>
              <a:off x="1909695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CRITTOGRAFIA</a:t>
              </a:r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DF0836AE-5575-4D9B-AFCA-CD7F75FAD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645" y="2996952"/>
              <a:ext cx="4416603" cy="1895511"/>
            </a:xfrm>
            <a:prstGeom prst="rect">
              <a:avLst/>
            </a:prstGeom>
          </p:spPr>
        </p:pic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id="{394BFF30-E2BD-4B66-99A6-F5188047BCE1}"/>
              </a:ext>
            </a:extLst>
          </p:cNvPr>
          <p:cNvGrpSpPr/>
          <p:nvPr/>
        </p:nvGrpSpPr>
        <p:grpSpPr>
          <a:xfrm>
            <a:off x="8531939" y="2926616"/>
            <a:ext cx="2423013" cy="2560485"/>
            <a:chOff x="9662987" y="2956747"/>
            <a:chExt cx="2990694" cy="3160374"/>
          </a:xfrm>
        </p:grpSpPr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F7960281-1B75-499C-B502-20FA2B57F468}"/>
                </a:ext>
              </a:extLst>
            </p:cNvPr>
            <p:cNvSpPr/>
            <p:nvPr/>
          </p:nvSpPr>
          <p:spPr>
            <a:xfrm>
              <a:off x="9662987" y="2956747"/>
              <a:ext cx="2665751" cy="1976589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000" b="-1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1286F862-96EA-49B0-84C6-06B96B769554}"/>
                </a:ext>
              </a:extLst>
            </p:cNvPr>
            <p:cNvSpPr/>
            <p:nvPr/>
          </p:nvSpPr>
          <p:spPr>
            <a:xfrm>
              <a:off x="9669176" y="5541057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COMPRESSIONE DATI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04940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D20DD27C-A669-44F3-A72B-769424ABED9C}"/>
              </a:ext>
            </a:extLst>
          </p:cNvPr>
          <p:cNvSpPr/>
          <p:nvPr/>
        </p:nvSpPr>
        <p:spPr>
          <a:xfrm>
            <a:off x="765820" y="238708"/>
            <a:ext cx="10657184" cy="1656184"/>
          </a:xfrm>
          <a:prstGeom prst="roundRect">
            <a:avLst>
              <a:gd name="adj" fmla="val 8665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A221EF8-A753-4D41-BFB6-5B47BD3279EF}"/>
              </a:ext>
            </a:extLst>
          </p:cNvPr>
          <p:cNvSpPr/>
          <p:nvPr/>
        </p:nvSpPr>
        <p:spPr>
          <a:xfrm>
            <a:off x="772075" y="1894892"/>
            <a:ext cx="10650929" cy="4582108"/>
          </a:xfrm>
          <a:prstGeom prst="roundRect">
            <a:avLst>
              <a:gd name="adj" fmla="val 5098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467F4C-58D8-4B16-918C-C671BA2C5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5400" dirty="0"/>
              <a:t>SESSIONI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7098BEE5-E5C9-4E1A-A513-8DCE830CDE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496200"/>
              </p:ext>
            </p:extLst>
          </p:nvPr>
        </p:nvGraphicFramePr>
        <p:xfrm>
          <a:off x="1522413" y="1905000"/>
          <a:ext cx="913447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uppo 8">
            <a:extLst>
              <a:ext uri="{FF2B5EF4-FFF2-40B4-BE49-F238E27FC236}">
                <a16:creationId xmlns:a16="http://schemas.microsoft.com/office/drawing/2014/main" id="{901131B4-8D7E-4CCF-9DEB-CF8C7E852A32}"/>
              </a:ext>
            </a:extLst>
          </p:cNvPr>
          <p:cNvGrpSpPr/>
          <p:nvPr/>
        </p:nvGrpSpPr>
        <p:grpSpPr>
          <a:xfrm>
            <a:off x="4689748" y="9261648"/>
            <a:ext cx="2815581" cy="2689094"/>
            <a:chOff x="4356794" y="2453087"/>
            <a:chExt cx="3475236" cy="331911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097D8A3A-E79E-4826-A494-97D3E1C84415}"/>
                </a:ext>
              </a:extLst>
            </p:cNvPr>
            <p:cNvSpPr/>
            <p:nvPr/>
          </p:nvSpPr>
          <p:spPr>
            <a:xfrm>
              <a:off x="4356794" y="2453087"/>
              <a:ext cx="3475236" cy="2568186"/>
            </a:xfrm>
            <a:prstGeom prst="rect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8000" b="-18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E4BEBA1B-0B00-4AF0-B6AF-B64E35CB6CAA}"/>
                </a:ext>
              </a:extLst>
            </p:cNvPr>
            <p:cNvSpPr/>
            <p:nvPr/>
          </p:nvSpPr>
          <p:spPr>
            <a:xfrm>
              <a:off x="4740930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TRASLAZIONE</a:t>
              </a:r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A6213396-395D-42AF-A5F9-F344077DCE5F}"/>
              </a:ext>
            </a:extLst>
          </p:cNvPr>
          <p:cNvGrpSpPr/>
          <p:nvPr/>
        </p:nvGrpSpPr>
        <p:grpSpPr>
          <a:xfrm>
            <a:off x="-6268212" y="3177007"/>
            <a:ext cx="3578262" cy="2248464"/>
            <a:chOff x="1193645" y="2996952"/>
            <a:chExt cx="4416603" cy="2775250"/>
          </a:xfrm>
        </p:grpSpPr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E39D2BDA-E867-44FC-8295-13836BDF9336}"/>
                </a:ext>
              </a:extLst>
            </p:cNvPr>
            <p:cNvSpPr/>
            <p:nvPr/>
          </p:nvSpPr>
          <p:spPr>
            <a:xfrm>
              <a:off x="1909695" y="5196138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CRITTOGRAFIA</a:t>
              </a:r>
            </a:p>
          </p:txBody>
        </p:sp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A0331937-DC14-4A63-B6EC-0C9E075C2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645" y="2996952"/>
              <a:ext cx="4416603" cy="1895511"/>
            </a:xfrm>
            <a:prstGeom prst="rect">
              <a:avLst/>
            </a:prstGeom>
          </p:spPr>
        </p:pic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21EEC730-D431-4B08-9A1D-8C4A4CFE96CA}"/>
              </a:ext>
            </a:extLst>
          </p:cNvPr>
          <p:cNvGrpSpPr/>
          <p:nvPr/>
        </p:nvGrpSpPr>
        <p:grpSpPr>
          <a:xfrm>
            <a:off x="17903724" y="3429000"/>
            <a:ext cx="2423013" cy="2560485"/>
            <a:chOff x="9662987" y="2956747"/>
            <a:chExt cx="2990694" cy="3160374"/>
          </a:xfrm>
        </p:grpSpPr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73DD7796-89B2-430B-9182-A2E255C78AA0}"/>
                </a:ext>
              </a:extLst>
            </p:cNvPr>
            <p:cNvSpPr/>
            <p:nvPr/>
          </p:nvSpPr>
          <p:spPr>
            <a:xfrm>
              <a:off x="9662987" y="2956747"/>
              <a:ext cx="2665751" cy="1976589"/>
            </a:xfrm>
            <a:prstGeom prst="rect">
              <a:avLst/>
            </a:prstGeom>
            <a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000" b="-1000"/>
              </a:stretch>
            </a:blip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B2BC0BEC-6F25-487E-82BB-018546D5E8D8}"/>
                </a:ext>
              </a:extLst>
            </p:cNvPr>
            <p:cNvSpPr/>
            <p:nvPr/>
          </p:nvSpPr>
          <p:spPr>
            <a:xfrm>
              <a:off x="9669176" y="5541057"/>
              <a:ext cx="2984505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COMPRESSIONE DATI</a:t>
              </a:r>
            </a:p>
          </p:txBody>
        </p:sp>
      </p:grpSp>
      <p:pic>
        <p:nvPicPr>
          <p:cNvPr id="18" name="Immagine 17">
            <a:extLst>
              <a:ext uri="{FF2B5EF4-FFF2-40B4-BE49-F238E27FC236}">
                <a16:creationId xmlns:a16="http://schemas.microsoft.com/office/drawing/2014/main" id="{93523CDD-4155-4ABD-8CE6-2DFA78BB600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40" y="3017850"/>
            <a:ext cx="1851310" cy="185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27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1000">
        <p159:morph option="byObject"/>
      </p:transition>
    </mc:Choice>
    <mc:Fallback>
      <p:transition spd="slow" advTm="1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unnel blu digitale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885_TF02895261_TF02895261.potx" id="{E5890FEB-C08F-4B20-AFC8-EDED03211146}" vid="{8B73CB74-F9A9-47B8-B72A-01F97D003923}"/>
    </a:ext>
  </a:extLst>
</a:theme>
</file>

<file path=ppt/theme/theme2.xml><?xml version="1.0" encoding="utf-8"?>
<a:theme xmlns:a="http://schemas.openxmlformats.org/drawingml/2006/main" name="Tema di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4873beb7-5857-4685-be1f-d57550cc96cc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professionale con tunnel blu (widescreen)</Template>
  <TotalTime>0</TotalTime>
  <Words>70</Words>
  <Application>Microsoft Office PowerPoint</Application>
  <PresentationFormat>Personalizzato</PresentationFormat>
  <Paragraphs>41</Paragraphs>
  <Slides>12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Arial</vt:lpstr>
      <vt:lpstr>Corbel</vt:lpstr>
      <vt:lpstr>Tunnel blu digitale 16x9</vt:lpstr>
      <vt:lpstr>Livello di presentazione</vt:lpstr>
      <vt:lpstr>SOMMARIO</vt:lpstr>
      <vt:lpstr>SOMMARIO</vt:lpstr>
      <vt:lpstr>SOMMARIO</vt:lpstr>
      <vt:lpstr>DESCRIZIONE</vt:lpstr>
      <vt:lpstr>FUNZIONALITA’</vt:lpstr>
      <vt:lpstr>FUNZIONALITA’</vt:lpstr>
      <vt:lpstr>FUNZIONALITA’</vt:lpstr>
      <vt:lpstr>SESSIONI</vt:lpstr>
      <vt:lpstr>SESSIONI</vt:lpstr>
      <vt:lpstr>SESSIONI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2018-01-23T15:52:09Z</dcterms:created>
  <dcterms:modified xsi:type="dcterms:W3CDTF">2018-03-01T19:53:31Z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