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FB4A5E-90CD-42D8-984A-6DA4A2BF7834}" type="doc">
      <dgm:prSet loTypeId="urn:microsoft.com/office/officeart/2005/8/layout/vList3#1" loCatId="list" qsTypeId="urn:microsoft.com/office/officeart/2005/8/quickstyle/simple1" qsCatId="simple" csTypeId="urn:microsoft.com/office/officeart/2005/8/colors/colorful5" csCatId="colorful" phldr="1"/>
      <dgm:spPr/>
    </dgm:pt>
    <dgm:pt modelId="{987DB7F9-AEB0-42F8-A8EE-1EB812A6E2F6}">
      <dgm:prSet phldrT="[Testo]"/>
      <dgm:spPr/>
      <dgm:t>
        <a:bodyPr/>
        <a:lstStyle/>
        <a:p>
          <a:r>
            <a:rPr lang="it-IT" dirty="0" smtClean="0"/>
            <a:t>Introduzione</a:t>
          </a:r>
          <a:endParaRPr lang="it-IT" dirty="0"/>
        </a:p>
      </dgm:t>
    </dgm:pt>
    <dgm:pt modelId="{E6AC0AB7-D151-4594-A28F-B8897DFAF1D9}" type="parTrans" cxnId="{21D00FD6-A996-41A9-82C6-284F2C437CC5}">
      <dgm:prSet/>
      <dgm:spPr/>
      <dgm:t>
        <a:bodyPr/>
        <a:lstStyle/>
        <a:p>
          <a:endParaRPr lang="it-IT"/>
        </a:p>
      </dgm:t>
    </dgm:pt>
    <dgm:pt modelId="{964D956B-BCB5-4988-B3A6-D0C404288CCC}" type="sibTrans" cxnId="{21D00FD6-A996-41A9-82C6-284F2C437CC5}">
      <dgm:prSet/>
      <dgm:spPr/>
      <dgm:t>
        <a:bodyPr/>
        <a:lstStyle/>
        <a:p>
          <a:endParaRPr lang="it-IT"/>
        </a:p>
      </dgm:t>
    </dgm:pt>
    <dgm:pt modelId="{285FAFC5-E8F5-4617-894D-DAC38A63FEB6}">
      <dgm:prSet phldrT="[Testo]"/>
      <dgm:spPr/>
      <dgm:t>
        <a:bodyPr/>
        <a:lstStyle/>
        <a:p>
          <a:r>
            <a:rPr lang="it-IT" dirty="0" smtClean="0"/>
            <a:t>Sincronizzazione</a:t>
          </a:r>
          <a:endParaRPr lang="it-IT" dirty="0"/>
        </a:p>
      </dgm:t>
    </dgm:pt>
    <dgm:pt modelId="{9BB18E2D-F84F-46FE-AD5C-0F6653C9DB70}" type="parTrans" cxnId="{DCA050EA-1068-470F-BD97-CA50ADA0E27A}">
      <dgm:prSet/>
      <dgm:spPr/>
      <dgm:t>
        <a:bodyPr/>
        <a:lstStyle/>
        <a:p>
          <a:endParaRPr lang="it-IT"/>
        </a:p>
      </dgm:t>
    </dgm:pt>
    <dgm:pt modelId="{1A43D893-B0C6-4FA9-A712-57E7ACC33BCC}" type="sibTrans" cxnId="{DCA050EA-1068-470F-BD97-CA50ADA0E27A}">
      <dgm:prSet/>
      <dgm:spPr/>
      <dgm:t>
        <a:bodyPr/>
        <a:lstStyle/>
        <a:p>
          <a:endParaRPr lang="it-IT"/>
        </a:p>
      </dgm:t>
    </dgm:pt>
    <dgm:pt modelId="{DED17099-5F1F-4564-91AD-D747CC355B02}">
      <dgm:prSet phldrT="[Testo]"/>
      <dgm:spPr/>
      <dgm:t>
        <a:bodyPr/>
        <a:lstStyle/>
        <a:p>
          <a:r>
            <a:rPr lang="it-IT" dirty="0" smtClean="0"/>
            <a:t>Fasi del processo</a:t>
          </a:r>
          <a:endParaRPr lang="it-IT" dirty="0"/>
        </a:p>
      </dgm:t>
    </dgm:pt>
    <dgm:pt modelId="{C6D968FC-9CC0-482E-AF88-C57DD720580B}" type="parTrans" cxnId="{AC274FCC-8F90-4677-A9AF-0EF95927E7D6}">
      <dgm:prSet/>
      <dgm:spPr/>
      <dgm:t>
        <a:bodyPr/>
        <a:lstStyle/>
        <a:p>
          <a:endParaRPr lang="it-IT"/>
        </a:p>
      </dgm:t>
    </dgm:pt>
    <dgm:pt modelId="{DFBD0B8A-1B3F-4B31-81B1-C8D01DB0DEE5}" type="sibTrans" cxnId="{AC274FCC-8F90-4677-A9AF-0EF95927E7D6}">
      <dgm:prSet/>
      <dgm:spPr/>
      <dgm:t>
        <a:bodyPr/>
        <a:lstStyle/>
        <a:p>
          <a:endParaRPr lang="it-IT"/>
        </a:p>
      </dgm:t>
    </dgm:pt>
    <dgm:pt modelId="{83424837-BF5B-4732-BAC6-13C761137A3C}" type="pres">
      <dgm:prSet presAssocID="{4DFB4A5E-90CD-42D8-984A-6DA4A2BF7834}" presName="linearFlow" presStyleCnt="0">
        <dgm:presLayoutVars>
          <dgm:dir/>
          <dgm:resizeHandles val="exact"/>
        </dgm:presLayoutVars>
      </dgm:prSet>
      <dgm:spPr/>
    </dgm:pt>
    <dgm:pt modelId="{5A2621DD-2355-49C9-BCFD-01F31D62A256}" type="pres">
      <dgm:prSet presAssocID="{987DB7F9-AEB0-42F8-A8EE-1EB812A6E2F6}" presName="composite" presStyleCnt="0"/>
      <dgm:spPr/>
    </dgm:pt>
    <dgm:pt modelId="{5C6B94BE-AABA-4ECE-B91C-667A871D4F41}" type="pres">
      <dgm:prSet presAssocID="{987DB7F9-AEB0-42F8-A8EE-1EB812A6E2F6}" presName="imgShp" presStyleLbl="fgImgPlace1" presStyleIdx="0" presStyleCnt="3" custLinFactNeighborX="-42250" custLinFactNeighborY="-160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E382CF5-6EBA-40EF-A791-02A15A6C8D05}" type="pres">
      <dgm:prSet presAssocID="{987DB7F9-AEB0-42F8-A8EE-1EB812A6E2F6}" presName="txShp" presStyleLbl="node1" presStyleIdx="0" presStyleCnt="3" custLinFactNeighborX="-3244" custLinFactNeighborY="395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F53E002-FB00-4E07-AAFD-94ACC891CD1E}" type="pres">
      <dgm:prSet presAssocID="{964D956B-BCB5-4988-B3A6-D0C404288CCC}" presName="spacing" presStyleCnt="0"/>
      <dgm:spPr/>
    </dgm:pt>
    <dgm:pt modelId="{93510889-69CB-47A1-B688-6E9C2660934B}" type="pres">
      <dgm:prSet presAssocID="{285FAFC5-E8F5-4617-894D-DAC38A63FEB6}" presName="composite" presStyleCnt="0"/>
      <dgm:spPr/>
    </dgm:pt>
    <dgm:pt modelId="{E0D1328B-BD93-49E2-BD79-C8DCFA5F72C0}" type="pres">
      <dgm:prSet presAssocID="{285FAFC5-E8F5-4617-894D-DAC38A63FEB6}" presName="imgShp" presStyleLbl="fgImgPlace1" presStyleIdx="1" presStyleCnt="3" custLinFactNeighborX="-42250" custLinFactNeighborY="20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3EBBC1D-0200-4718-A497-BD05A05562CC}" type="pres">
      <dgm:prSet presAssocID="{285FAFC5-E8F5-4617-894D-DAC38A63FEB6}" presName="txShp" presStyleLbl="node1" presStyleIdx="1" presStyleCnt="3" custLinFactNeighborX="-3244" custLinFactNeighborY="-355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B3A8A5-C705-4777-A5EC-B82B81DE1C7F}" type="pres">
      <dgm:prSet presAssocID="{1A43D893-B0C6-4FA9-A712-57E7ACC33BCC}" presName="spacing" presStyleCnt="0"/>
      <dgm:spPr/>
    </dgm:pt>
    <dgm:pt modelId="{4187904D-295E-426F-8FCB-F880838D692B}" type="pres">
      <dgm:prSet presAssocID="{DED17099-5F1F-4564-91AD-D747CC355B02}" presName="composite" presStyleCnt="0"/>
      <dgm:spPr/>
    </dgm:pt>
    <dgm:pt modelId="{DC0FE281-63B3-4C14-9675-8BCE1E4F50FA}" type="pres">
      <dgm:prSet presAssocID="{DED17099-5F1F-4564-91AD-D747CC355B02}" presName="imgShp" presStyleLbl="fgImgPlace1" presStyleIdx="2" presStyleCnt="3" custLinFactNeighborX="-42250" custLinFactNeighborY="5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10A9814-6E7B-47A5-BEDF-13625B1AAE93}" type="pres">
      <dgm:prSet presAssocID="{DED17099-5F1F-4564-91AD-D747CC355B02}" presName="txShp" presStyleLbl="node1" presStyleIdx="2" presStyleCnt="3" custLinFactNeighborX="-3244" custLinFactNeighborY="5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4C745E5-DE19-409E-A45E-5F0A7FBE58EF}" type="presOf" srcId="{285FAFC5-E8F5-4617-894D-DAC38A63FEB6}" destId="{43EBBC1D-0200-4718-A497-BD05A05562CC}" srcOrd="0" destOrd="0" presId="urn:microsoft.com/office/officeart/2005/8/layout/vList3#1"/>
    <dgm:cxn modelId="{3C254941-8004-48BA-BE9F-75AF3C3D15FD}" type="presOf" srcId="{987DB7F9-AEB0-42F8-A8EE-1EB812A6E2F6}" destId="{4E382CF5-6EBA-40EF-A791-02A15A6C8D05}" srcOrd="0" destOrd="0" presId="urn:microsoft.com/office/officeart/2005/8/layout/vList3#1"/>
    <dgm:cxn modelId="{6A7B6717-5D88-40D1-B9AA-25B7C83C1A46}" type="presOf" srcId="{4DFB4A5E-90CD-42D8-984A-6DA4A2BF7834}" destId="{83424837-BF5B-4732-BAC6-13C761137A3C}" srcOrd="0" destOrd="0" presId="urn:microsoft.com/office/officeart/2005/8/layout/vList3#1"/>
    <dgm:cxn modelId="{EDD1F56D-4E78-4152-89E0-37677E2A5944}" type="presOf" srcId="{DED17099-5F1F-4564-91AD-D747CC355B02}" destId="{310A9814-6E7B-47A5-BEDF-13625B1AAE93}" srcOrd="0" destOrd="0" presId="urn:microsoft.com/office/officeart/2005/8/layout/vList3#1"/>
    <dgm:cxn modelId="{21D00FD6-A996-41A9-82C6-284F2C437CC5}" srcId="{4DFB4A5E-90CD-42D8-984A-6DA4A2BF7834}" destId="{987DB7F9-AEB0-42F8-A8EE-1EB812A6E2F6}" srcOrd="0" destOrd="0" parTransId="{E6AC0AB7-D151-4594-A28F-B8897DFAF1D9}" sibTransId="{964D956B-BCB5-4988-B3A6-D0C404288CCC}"/>
    <dgm:cxn modelId="{DCA050EA-1068-470F-BD97-CA50ADA0E27A}" srcId="{4DFB4A5E-90CD-42D8-984A-6DA4A2BF7834}" destId="{285FAFC5-E8F5-4617-894D-DAC38A63FEB6}" srcOrd="1" destOrd="0" parTransId="{9BB18E2D-F84F-46FE-AD5C-0F6653C9DB70}" sibTransId="{1A43D893-B0C6-4FA9-A712-57E7ACC33BCC}"/>
    <dgm:cxn modelId="{AC274FCC-8F90-4677-A9AF-0EF95927E7D6}" srcId="{4DFB4A5E-90CD-42D8-984A-6DA4A2BF7834}" destId="{DED17099-5F1F-4564-91AD-D747CC355B02}" srcOrd="2" destOrd="0" parTransId="{C6D968FC-9CC0-482E-AF88-C57DD720580B}" sibTransId="{DFBD0B8A-1B3F-4B31-81B1-C8D01DB0DEE5}"/>
    <dgm:cxn modelId="{995E7D23-1E78-4694-8246-F208DD6C9912}" type="presParOf" srcId="{83424837-BF5B-4732-BAC6-13C761137A3C}" destId="{5A2621DD-2355-49C9-BCFD-01F31D62A256}" srcOrd="0" destOrd="0" presId="urn:microsoft.com/office/officeart/2005/8/layout/vList3#1"/>
    <dgm:cxn modelId="{B2585F4B-5CC8-4165-B180-FEFDF2451F4A}" type="presParOf" srcId="{5A2621DD-2355-49C9-BCFD-01F31D62A256}" destId="{5C6B94BE-AABA-4ECE-B91C-667A871D4F41}" srcOrd="0" destOrd="0" presId="urn:microsoft.com/office/officeart/2005/8/layout/vList3#1"/>
    <dgm:cxn modelId="{E2F30696-F12F-4EBB-8DA4-C0E7FAB6B230}" type="presParOf" srcId="{5A2621DD-2355-49C9-BCFD-01F31D62A256}" destId="{4E382CF5-6EBA-40EF-A791-02A15A6C8D05}" srcOrd="1" destOrd="0" presId="urn:microsoft.com/office/officeart/2005/8/layout/vList3#1"/>
    <dgm:cxn modelId="{4C7B87AC-ED8E-4CAD-8BAD-D55DF9F0B31F}" type="presParOf" srcId="{83424837-BF5B-4732-BAC6-13C761137A3C}" destId="{2F53E002-FB00-4E07-AAFD-94ACC891CD1E}" srcOrd="1" destOrd="0" presId="urn:microsoft.com/office/officeart/2005/8/layout/vList3#1"/>
    <dgm:cxn modelId="{0CC43AA7-ACF2-4489-9214-5198A1FFA91D}" type="presParOf" srcId="{83424837-BF5B-4732-BAC6-13C761137A3C}" destId="{93510889-69CB-47A1-B688-6E9C2660934B}" srcOrd="2" destOrd="0" presId="urn:microsoft.com/office/officeart/2005/8/layout/vList3#1"/>
    <dgm:cxn modelId="{0F3B4AD7-55DB-4320-BCEE-8BCA1FEFB310}" type="presParOf" srcId="{93510889-69CB-47A1-B688-6E9C2660934B}" destId="{E0D1328B-BD93-49E2-BD79-C8DCFA5F72C0}" srcOrd="0" destOrd="0" presId="urn:microsoft.com/office/officeart/2005/8/layout/vList3#1"/>
    <dgm:cxn modelId="{76246D80-7448-40B9-83CB-CC377C1C8903}" type="presParOf" srcId="{93510889-69CB-47A1-B688-6E9C2660934B}" destId="{43EBBC1D-0200-4718-A497-BD05A05562CC}" srcOrd="1" destOrd="0" presId="urn:microsoft.com/office/officeart/2005/8/layout/vList3#1"/>
    <dgm:cxn modelId="{C5DEB519-73DD-41C7-90A3-6395A493E34E}" type="presParOf" srcId="{83424837-BF5B-4732-BAC6-13C761137A3C}" destId="{13B3A8A5-C705-4777-A5EC-B82B81DE1C7F}" srcOrd="3" destOrd="0" presId="urn:microsoft.com/office/officeart/2005/8/layout/vList3#1"/>
    <dgm:cxn modelId="{7A227BBA-4F1B-43A8-8792-E791C567E094}" type="presParOf" srcId="{83424837-BF5B-4732-BAC6-13C761137A3C}" destId="{4187904D-295E-426F-8FCB-F880838D692B}" srcOrd="4" destOrd="0" presId="urn:microsoft.com/office/officeart/2005/8/layout/vList3#1"/>
    <dgm:cxn modelId="{50E6A299-E8CA-4F14-92B1-4FF65074ED7A}" type="presParOf" srcId="{4187904D-295E-426F-8FCB-F880838D692B}" destId="{DC0FE281-63B3-4C14-9675-8BCE1E4F50FA}" srcOrd="0" destOrd="0" presId="urn:microsoft.com/office/officeart/2005/8/layout/vList3#1"/>
    <dgm:cxn modelId="{DC7D1502-2146-42C8-81C6-2A1B792C3929}" type="presParOf" srcId="{4187904D-295E-426F-8FCB-F880838D692B}" destId="{310A9814-6E7B-47A5-BEDF-13625B1AAE9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F3F37C-23E5-4423-B396-55F69EE1D2E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388BEF3-2795-438F-B54A-EEC83B7CEA5A}">
      <dgm:prSet phldrT="[Tes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it-IT" dirty="0" smtClean="0">
              <a:latin typeface="Century" panose="02040604050505020304" pitchFamily="18" charset="0"/>
            </a:rPr>
            <a:t>Livello 6</a:t>
          </a:r>
          <a:endParaRPr lang="it-IT" dirty="0">
            <a:latin typeface="Century" panose="02040604050505020304" pitchFamily="18" charset="0"/>
          </a:endParaRPr>
        </a:p>
      </dgm:t>
    </dgm:pt>
    <dgm:pt modelId="{40766E15-77BE-433F-86DB-7C3A8FB3495C}" type="parTrans" cxnId="{C00AFBB0-1526-483F-89BE-971F33B2AD24}">
      <dgm:prSet/>
      <dgm:spPr/>
      <dgm:t>
        <a:bodyPr/>
        <a:lstStyle/>
        <a:p>
          <a:endParaRPr lang="it-IT"/>
        </a:p>
      </dgm:t>
    </dgm:pt>
    <dgm:pt modelId="{9A3CC53E-2E9E-457E-AF6E-2451B6699D2E}" type="sibTrans" cxnId="{C00AFBB0-1526-483F-89BE-971F33B2AD24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it-IT"/>
        </a:p>
      </dgm:t>
    </dgm:pt>
    <dgm:pt modelId="{FE91E5B2-2F0F-4EC8-9D3D-EA0CDCBFEB3A}">
      <dgm:prSet phldrT="[Tes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it-IT" dirty="0" smtClean="0">
              <a:latin typeface="Century" panose="02040604050505020304" pitchFamily="18" charset="0"/>
            </a:rPr>
            <a:t>Livello 5</a:t>
          </a:r>
          <a:endParaRPr lang="it-IT" dirty="0">
            <a:latin typeface="Century" panose="02040604050505020304" pitchFamily="18" charset="0"/>
          </a:endParaRPr>
        </a:p>
      </dgm:t>
    </dgm:pt>
    <dgm:pt modelId="{0ED998DB-1C09-40CE-A2B1-E86FBA4B5924}" type="parTrans" cxnId="{6AAA8BCE-A69D-4883-A70A-1AE5655D2804}">
      <dgm:prSet/>
      <dgm:spPr/>
      <dgm:t>
        <a:bodyPr/>
        <a:lstStyle/>
        <a:p>
          <a:endParaRPr lang="it-IT"/>
        </a:p>
      </dgm:t>
    </dgm:pt>
    <dgm:pt modelId="{8A0CB508-4D19-482D-87E2-97891D812959}" type="sibTrans" cxnId="{6AAA8BCE-A69D-4883-A70A-1AE5655D2804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it-IT"/>
        </a:p>
      </dgm:t>
    </dgm:pt>
    <dgm:pt modelId="{0122F359-90BE-4D12-9EDC-9BC716FAEC4C}">
      <dgm:prSet phldrT="[Testo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>
              <a:latin typeface="Century" panose="02040604050505020304" pitchFamily="18" charset="0"/>
            </a:rPr>
            <a:t>Livello 4 </a:t>
          </a:r>
          <a:endParaRPr lang="it-IT" dirty="0">
            <a:latin typeface="Century" panose="02040604050505020304" pitchFamily="18" charset="0"/>
          </a:endParaRPr>
        </a:p>
      </dgm:t>
    </dgm:pt>
    <dgm:pt modelId="{ED7C91F3-68D4-4E94-89B6-3CB8160B9236}" type="parTrans" cxnId="{4711B410-76DA-4BC6-A180-C7B6ADC54B43}">
      <dgm:prSet/>
      <dgm:spPr/>
      <dgm:t>
        <a:bodyPr/>
        <a:lstStyle/>
        <a:p>
          <a:endParaRPr lang="it-IT"/>
        </a:p>
      </dgm:t>
    </dgm:pt>
    <dgm:pt modelId="{025B1310-B9A2-4433-8440-F18B46CC0414}" type="sibTrans" cxnId="{4711B410-76DA-4BC6-A180-C7B6ADC54B43}">
      <dgm:prSet/>
      <dgm:spPr/>
      <dgm:t>
        <a:bodyPr/>
        <a:lstStyle/>
        <a:p>
          <a:endParaRPr lang="it-IT"/>
        </a:p>
      </dgm:t>
    </dgm:pt>
    <dgm:pt modelId="{062432CC-70A1-4A8C-8018-D4FB645631A8}" type="pres">
      <dgm:prSet presAssocID="{3FF3F37C-23E5-4423-B396-55F69EE1D2E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E6AFAE8-6FF8-4AFB-A08E-53F657D61D72}" type="pres">
      <dgm:prSet presAssocID="{3FF3F37C-23E5-4423-B396-55F69EE1D2E7}" presName="dummyMaxCanvas" presStyleCnt="0">
        <dgm:presLayoutVars/>
      </dgm:prSet>
      <dgm:spPr/>
    </dgm:pt>
    <dgm:pt modelId="{A3F78A53-8C10-4608-926F-5107AB3DBC21}" type="pres">
      <dgm:prSet presAssocID="{3FF3F37C-23E5-4423-B396-55F69EE1D2E7}" presName="ThreeNodes_1" presStyleLbl="node1" presStyleIdx="0" presStyleCnt="3" custLinFactNeighborX="2614" custLinFactNeighborY="6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D395965-EAE1-43CD-844E-B55AF355594A}" type="pres">
      <dgm:prSet presAssocID="{3FF3F37C-23E5-4423-B396-55F69EE1D2E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65F6B9D-4554-4E8C-AF44-15C749C54F2B}" type="pres">
      <dgm:prSet presAssocID="{3FF3F37C-23E5-4423-B396-55F69EE1D2E7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DFEC3A-C68C-4DFA-9E03-42748EDBC3DB}" type="pres">
      <dgm:prSet presAssocID="{3FF3F37C-23E5-4423-B396-55F69EE1D2E7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8203BA-CFDF-42BA-881F-01F041FBD250}" type="pres">
      <dgm:prSet presAssocID="{3FF3F37C-23E5-4423-B396-55F69EE1D2E7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B200F0B-B127-4CE1-A062-D3F4DE71F05E}" type="pres">
      <dgm:prSet presAssocID="{3FF3F37C-23E5-4423-B396-55F69EE1D2E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7BD448-5063-41B9-B6D7-65FA376C590B}" type="pres">
      <dgm:prSet presAssocID="{3FF3F37C-23E5-4423-B396-55F69EE1D2E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BC28C9-9FCF-4405-A22A-C268B4F90AAC}" type="pres">
      <dgm:prSet presAssocID="{3FF3F37C-23E5-4423-B396-55F69EE1D2E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73CDE5B-48E2-45E1-917E-C656532DF572}" type="presOf" srcId="{FE91E5B2-2F0F-4EC8-9D3D-EA0CDCBFEB3A}" destId="{3D395965-EAE1-43CD-844E-B55AF355594A}" srcOrd="0" destOrd="0" presId="urn:microsoft.com/office/officeart/2005/8/layout/vProcess5"/>
    <dgm:cxn modelId="{D276E11C-FB45-4048-8921-CCC197092816}" type="presOf" srcId="{0122F359-90BE-4D12-9EDC-9BC716FAEC4C}" destId="{C65F6B9D-4554-4E8C-AF44-15C749C54F2B}" srcOrd="0" destOrd="0" presId="urn:microsoft.com/office/officeart/2005/8/layout/vProcess5"/>
    <dgm:cxn modelId="{4711B410-76DA-4BC6-A180-C7B6ADC54B43}" srcId="{3FF3F37C-23E5-4423-B396-55F69EE1D2E7}" destId="{0122F359-90BE-4D12-9EDC-9BC716FAEC4C}" srcOrd="2" destOrd="0" parTransId="{ED7C91F3-68D4-4E94-89B6-3CB8160B9236}" sibTransId="{025B1310-B9A2-4433-8440-F18B46CC0414}"/>
    <dgm:cxn modelId="{6AAA8BCE-A69D-4883-A70A-1AE5655D2804}" srcId="{3FF3F37C-23E5-4423-B396-55F69EE1D2E7}" destId="{FE91E5B2-2F0F-4EC8-9D3D-EA0CDCBFEB3A}" srcOrd="1" destOrd="0" parTransId="{0ED998DB-1C09-40CE-A2B1-E86FBA4B5924}" sibTransId="{8A0CB508-4D19-482D-87E2-97891D812959}"/>
    <dgm:cxn modelId="{C8A09C5C-409E-41B5-99B3-9047E81E261A}" type="presOf" srcId="{9A3CC53E-2E9E-457E-AF6E-2451B6699D2E}" destId="{E1DFEC3A-C68C-4DFA-9E03-42748EDBC3DB}" srcOrd="0" destOrd="0" presId="urn:microsoft.com/office/officeart/2005/8/layout/vProcess5"/>
    <dgm:cxn modelId="{C00AFBB0-1526-483F-89BE-971F33B2AD24}" srcId="{3FF3F37C-23E5-4423-B396-55F69EE1D2E7}" destId="{D388BEF3-2795-438F-B54A-EEC83B7CEA5A}" srcOrd="0" destOrd="0" parTransId="{40766E15-77BE-433F-86DB-7C3A8FB3495C}" sibTransId="{9A3CC53E-2E9E-457E-AF6E-2451B6699D2E}"/>
    <dgm:cxn modelId="{581DAAB6-0970-4191-83A7-14998D1B49A5}" type="presOf" srcId="{0122F359-90BE-4D12-9EDC-9BC716FAEC4C}" destId="{CFBC28C9-9FCF-4405-A22A-C268B4F90AAC}" srcOrd="1" destOrd="0" presId="urn:microsoft.com/office/officeart/2005/8/layout/vProcess5"/>
    <dgm:cxn modelId="{8AD777D2-0D42-4E68-86F5-006E6A1C9D1C}" type="presOf" srcId="{D388BEF3-2795-438F-B54A-EEC83B7CEA5A}" destId="{A3F78A53-8C10-4608-926F-5107AB3DBC21}" srcOrd="0" destOrd="0" presId="urn:microsoft.com/office/officeart/2005/8/layout/vProcess5"/>
    <dgm:cxn modelId="{42A8FC83-4E21-4B35-803F-AD4AD4513188}" type="presOf" srcId="{D388BEF3-2795-438F-B54A-EEC83B7CEA5A}" destId="{9B200F0B-B127-4CE1-A062-D3F4DE71F05E}" srcOrd="1" destOrd="0" presId="urn:microsoft.com/office/officeart/2005/8/layout/vProcess5"/>
    <dgm:cxn modelId="{649DB587-FD8A-48B8-BFD8-FE917F11602B}" type="presOf" srcId="{FE91E5B2-2F0F-4EC8-9D3D-EA0CDCBFEB3A}" destId="{0D7BD448-5063-41B9-B6D7-65FA376C590B}" srcOrd="1" destOrd="0" presId="urn:microsoft.com/office/officeart/2005/8/layout/vProcess5"/>
    <dgm:cxn modelId="{E78A715F-E3C5-47CE-94F9-46F71A28482F}" type="presOf" srcId="{8A0CB508-4D19-482D-87E2-97891D812959}" destId="{5B8203BA-CFDF-42BA-881F-01F041FBD250}" srcOrd="0" destOrd="0" presId="urn:microsoft.com/office/officeart/2005/8/layout/vProcess5"/>
    <dgm:cxn modelId="{C0933EF9-EAD5-486F-B87F-428E852D9E58}" type="presOf" srcId="{3FF3F37C-23E5-4423-B396-55F69EE1D2E7}" destId="{062432CC-70A1-4A8C-8018-D4FB645631A8}" srcOrd="0" destOrd="0" presId="urn:microsoft.com/office/officeart/2005/8/layout/vProcess5"/>
    <dgm:cxn modelId="{170E2FFE-E8A8-4194-804F-C5EAB7637DBC}" type="presParOf" srcId="{062432CC-70A1-4A8C-8018-D4FB645631A8}" destId="{4E6AFAE8-6FF8-4AFB-A08E-53F657D61D72}" srcOrd="0" destOrd="0" presId="urn:microsoft.com/office/officeart/2005/8/layout/vProcess5"/>
    <dgm:cxn modelId="{872515FB-D686-4925-A4B6-B43A45B16033}" type="presParOf" srcId="{062432CC-70A1-4A8C-8018-D4FB645631A8}" destId="{A3F78A53-8C10-4608-926F-5107AB3DBC21}" srcOrd="1" destOrd="0" presId="urn:microsoft.com/office/officeart/2005/8/layout/vProcess5"/>
    <dgm:cxn modelId="{E0F3925F-1A2D-48B4-8997-28AB684683A8}" type="presParOf" srcId="{062432CC-70A1-4A8C-8018-D4FB645631A8}" destId="{3D395965-EAE1-43CD-844E-B55AF355594A}" srcOrd="2" destOrd="0" presId="urn:microsoft.com/office/officeart/2005/8/layout/vProcess5"/>
    <dgm:cxn modelId="{6C67286A-A1CB-433B-9B66-97E2A8C2A8C4}" type="presParOf" srcId="{062432CC-70A1-4A8C-8018-D4FB645631A8}" destId="{C65F6B9D-4554-4E8C-AF44-15C749C54F2B}" srcOrd="3" destOrd="0" presId="urn:microsoft.com/office/officeart/2005/8/layout/vProcess5"/>
    <dgm:cxn modelId="{79F93372-9FBC-409C-8583-A6F595D6091B}" type="presParOf" srcId="{062432CC-70A1-4A8C-8018-D4FB645631A8}" destId="{E1DFEC3A-C68C-4DFA-9E03-42748EDBC3DB}" srcOrd="4" destOrd="0" presId="urn:microsoft.com/office/officeart/2005/8/layout/vProcess5"/>
    <dgm:cxn modelId="{B768A1AB-2ACC-4F2B-AD25-4A037C075C0F}" type="presParOf" srcId="{062432CC-70A1-4A8C-8018-D4FB645631A8}" destId="{5B8203BA-CFDF-42BA-881F-01F041FBD250}" srcOrd="5" destOrd="0" presId="urn:microsoft.com/office/officeart/2005/8/layout/vProcess5"/>
    <dgm:cxn modelId="{AFF0A408-4694-40B3-8A06-B3DB4E3D0EC9}" type="presParOf" srcId="{062432CC-70A1-4A8C-8018-D4FB645631A8}" destId="{9B200F0B-B127-4CE1-A062-D3F4DE71F05E}" srcOrd="6" destOrd="0" presId="urn:microsoft.com/office/officeart/2005/8/layout/vProcess5"/>
    <dgm:cxn modelId="{B16FCA92-85B3-494C-A70D-BD5B4618DC40}" type="presParOf" srcId="{062432CC-70A1-4A8C-8018-D4FB645631A8}" destId="{0D7BD448-5063-41B9-B6D7-65FA376C590B}" srcOrd="7" destOrd="0" presId="urn:microsoft.com/office/officeart/2005/8/layout/vProcess5"/>
    <dgm:cxn modelId="{B648C270-AD4E-4BAA-A2B1-3578A99D2376}" type="presParOf" srcId="{062432CC-70A1-4A8C-8018-D4FB645631A8}" destId="{CFBC28C9-9FCF-4405-A22A-C268B4F90AA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0A4C46-B2B8-43AD-BFCB-3A5015B4BA4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8893895-A96B-45B2-8241-9A653DA6FDE0}">
      <dgm:prSet phldrT="[Testo]"/>
      <dgm:spPr/>
      <dgm:t>
        <a:bodyPr/>
        <a:lstStyle/>
        <a:p>
          <a:r>
            <a:rPr lang="it-IT" dirty="0" smtClean="0">
              <a:latin typeface="Century" panose="02040604050505020304" pitchFamily="18" charset="0"/>
            </a:rPr>
            <a:t>Livello 4</a:t>
          </a:r>
          <a:endParaRPr lang="it-IT" dirty="0">
            <a:latin typeface="Century" panose="02040604050505020304" pitchFamily="18" charset="0"/>
          </a:endParaRPr>
        </a:p>
      </dgm:t>
    </dgm:pt>
    <dgm:pt modelId="{D8F4B409-B0EF-4529-BAD4-B5D440E8C8BF}" type="parTrans" cxnId="{D93A40F6-25C3-4B99-90E2-C5932B832768}">
      <dgm:prSet/>
      <dgm:spPr/>
      <dgm:t>
        <a:bodyPr/>
        <a:lstStyle/>
        <a:p>
          <a:endParaRPr lang="it-IT"/>
        </a:p>
      </dgm:t>
    </dgm:pt>
    <dgm:pt modelId="{3BB012BF-0313-481E-943B-3F4586E7CDAE}" type="sibTrans" cxnId="{D93A40F6-25C3-4B99-90E2-C5932B832768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it-IT"/>
        </a:p>
      </dgm:t>
    </dgm:pt>
    <dgm:pt modelId="{A0EA2D00-C2E0-44CF-AC91-E215E6DF35EE}">
      <dgm:prSet phldrT="[Testo]"/>
      <dgm:spPr/>
      <dgm:t>
        <a:bodyPr/>
        <a:lstStyle/>
        <a:p>
          <a:r>
            <a:rPr lang="it-IT" dirty="0" smtClean="0">
              <a:latin typeface="Century" panose="02040604050505020304" pitchFamily="18" charset="0"/>
            </a:rPr>
            <a:t>Livello 5</a:t>
          </a:r>
          <a:endParaRPr lang="it-IT" dirty="0">
            <a:latin typeface="Century" panose="02040604050505020304" pitchFamily="18" charset="0"/>
          </a:endParaRPr>
        </a:p>
      </dgm:t>
    </dgm:pt>
    <dgm:pt modelId="{152E4537-EEF0-4A5B-A06B-3A7D0ACD7947}" type="parTrans" cxnId="{B04BF073-7F53-43D5-973F-36DC6237F7FE}">
      <dgm:prSet/>
      <dgm:spPr/>
      <dgm:t>
        <a:bodyPr/>
        <a:lstStyle/>
        <a:p>
          <a:endParaRPr lang="it-IT"/>
        </a:p>
      </dgm:t>
    </dgm:pt>
    <dgm:pt modelId="{85D3E8BA-5664-4F7C-B989-4DB7EC43230B}" type="sibTrans" cxnId="{B04BF073-7F53-43D5-973F-36DC6237F7FE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it-IT"/>
        </a:p>
      </dgm:t>
    </dgm:pt>
    <dgm:pt modelId="{34468B1C-207B-4FFE-AEF9-3345C9B2A3BC}">
      <dgm:prSet phldrT="[Testo]"/>
      <dgm:spPr/>
      <dgm:t>
        <a:bodyPr/>
        <a:lstStyle/>
        <a:p>
          <a:r>
            <a:rPr lang="it-IT" dirty="0" smtClean="0">
              <a:latin typeface="Century" panose="02040604050505020304" pitchFamily="18" charset="0"/>
            </a:rPr>
            <a:t>Livello 6</a:t>
          </a:r>
          <a:endParaRPr lang="it-IT" dirty="0">
            <a:latin typeface="Century" panose="02040604050505020304" pitchFamily="18" charset="0"/>
          </a:endParaRPr>
        </a:p>
      </dgm:t>
    </dgm:pt>
    <dgm:pt modelId="{735469BB-882A-4717-97DA-5CDD77436F90}" type="parTrans" cxnId="{23ADB075-0ADB-4420-988A-38E9C727DF19}">
      <dgm:prSet/>
      <dgm:spPr/>
      <dgm:t>
        <a:bodyPr/>
        <a:lstStyle/>
        <a:p>
          <a:endParaRPr lang="it-IT"/>
        </a:p>
      </dgm:t>
    </dgm:pt>
    <dgm:pt modelId="{2C8658A2-4C43-468B-ADD6-57E72CB4AB6B}" type="sibTrans" cxnId="{23ADB075-0ADB-4420-988A-38E9C727DF19}">
      <dgm:prSet/>
      <dgm:spPr/>
      <dgm:t>
        <a:bodyPr/>
        <a:lstStyle/>
        <a:p>
          <a:endParaRPr lang="it-IT"/>
        </a:p>
      </dgm:t>
    </dgm:pt>
    <dgm:pt modelId="{F05EE622-43C2-483A-9566-8B6FB29BEA38}" type="pres">
      <dgm:prSet presAssocID="{810A4C46-B2B8-43AD-BFCB-3A5015B4BA4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5A5BF47-BF42-4793-B12D-05C7CACA2237}" type="pres">
      <dgm:prSet presAssocID="{810A4C46-B2B8-43AD-BFCB-3A5015B4BA44}" presName="dummyMaxCanvas" presStyleCnt="0">
        <dgm:presLayoutVars/>
      </dgm:prSet>
      <dgm:spPr/>
    </dgm:pt>
    <dgm:pt modelId="{EE5B6F65-F04F-4258-8324-D265C5F933B6}" type="pres">
      <dgm:prSet presAssocID="{810A4C46-B2B8-43AD-BFCB-3A5015B4BA44}" presName="ThreeNodes_1" presStyleLbl="node1" presStyleIdx="0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04176C-3FB0-4A5E-B611-B42916321619}" type="pres">
      <dgm:prSet presAssocID="{810A4C46-B2B8-43AD-BFCB-3A5015B4BA44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71542FF-E279-417D-AB4E-3B0FEE78B2A4}" type="pres">
      <dgm:prSet presAssocID="{810A4C46-B2B8-43AD-BFCB-3A5015B4BA4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C7DC01-040B-41B2-8AB1-6A0768335060}" type="pres">
      <dgm:prSet presAssocID="{810A4C46-B2B8-43AD-BFCB-3A5015B4BA4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F35CBA-B150-4482-8098-3556B98B552E}" type="pres">
      <dgm:prSet presAssocID="{810A4C46-B2B8-43AD-BFCB-3A5015B4BA4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9CCA65-DD38-4DCC-9ADE-7346D1E86A4F}" type="pres">
      <dgm:prSet presAssocID="{810A4C46-B2B8-43AD-BFCB-3A5015B4BA4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840FC27-7B59-4AD2-9535-B4782651C577}" type="pres">
      <dgm:prSet presAssocID="{810A4C46-B2B8-43AD-BFCB-3A5015B4BA4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E8F151-A9BD-477F-A043-58A3054CF765}" type="pres">
      <dgm:prSet presAssocID="{810A4C46-B2B8-43AD-BFCB-3A5015B4BA4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53390A1-EF83-4469-9837-0DA8EB542836}" type="presOf" srcId="{3BB012BF-0313-481E-943B-3F4586E7CDAE}" destId="{45C7DC01-040B-41B2-8AB1-6A0768335060}" srcOrd="0" destOrd="0" presId="urn:microsoft.com/office/officeart/2005/8/layout/vProcess5"/>
    <dgm:cxn modelId="{23ADB075-0ADB-4420-988A-38E9C727DF19}" srcId="{810A4C46-B2B8-43AD-BFCB-3A5015B4BA44}" destId="{34468B1C-207B-4FFE-AEF9-3345C9B2A3BC}" srcOrd="2" destOrd="0" parTransId="{735469BB-882A-4717-97DA-5CDD77436F90}" sibTransId="{2C8658A2-4C43-468B-ADD6-57E72CB4AB6B}"/>
    <dgm:cxn modelId="{D4B151A7-DE78-4D38-8DB9-D6E0454D0A36}" type="presOf" srcId="{34468B1C-207B-4FFE-AEF9-3345C9B2A3BC}" destId="{58E8F151-A9BD-477F-A043-58A3054CF765}" srcOrd="1" destOrd="0" presId="urn:microsoft.com/office/officeart/2005/8/layout/vProcess5"/>
    <dgm:cxn modelId="{166BAD94-BDD4-498A-9650-258CE4729B11}" type="presOf" srcId="{A0EA2D00-C2E0-44CF-AC91-E215E6DF35EE}" destId="{4840FC27-7B59-4AD2-9535-B4782651C577}" srcOrd="1" destOrd="0" presId="urn:microsoft.com/office/officeart/2005/8/layout/vProcess5"/>
    <dgm:cxn modelId="{EFC94C9B-FB2D-41B6-96A2-B628A77CDA78}" type="presOf" srcId="{810A4C46-B2B8-43AD-BFCB-3A5015B4BA44}" destId="{F05EE622-43C2-483A-9566-8B6FB29BEA38}" srcOrd="0" destOrd="0" presId="urn:microsoft.com/office/officeart/2005/8/layout/vProcess5"/>
    <dgm:cxn modelId="{3BCAE4B3-B458-4A0E-A575-1B2EFD5F88C9}" type="presOf" srcId="{08893895-A96B-45B2-8241-9A653DA6FDE0}" destId="{EE5B6F65-F04F-4258-8324-D265C5F933B6}" srcOrd="0" destOrd="0" presId="urn:microsoft.com/office/officeart/2005/8/layout/vProcess5"/>
    <dgm:cxn modelId="{EFA66CEB-7EDD-474A-BDFD-F0065AEE3B6D}" type="presOf" srcId="{08893895-A96B-45B2-8241-9A653DA6FDE0}" destId="{4E9CCA65-DD38-4DCC-9ADE-7346D1E86A4F}" srcOrd="1" destOrd="0" presId="urn:microsoft.com/office/officeart/2005/8/layout/vProcess5"/>
    <dgm:cxn modelId="{AF598757-AC4E-47D9-8AF0-1057B82B9D1F}" type="presOf" srcId="{A0EA2D00-C2E0-44CF-AC91-E215E6DF35EE}" destId="{1304176C-3FB0-4A5E-B611-B42916321619}" srcOrd="0" destOrd="0" presId="urn:microsoft.com/office/officeart/2005/8/layout/vProcess5"/>
    <dgm:cxn modelId="{4DD6C687-AECA-4836-A6FF-0F221E407C69}" type="presOf" srcId="{85D3E8BA-5664-4F7C-B989-4DB7EC43230B}" destId="{32F35CBA-B150-4482-8098-3556B98B552E}" srcOrd="0" destOrd="0" presId="urn:microsoft.com/office/officeart/2005/8/layout/vProcess5"/>
    <dgm:cxn modelId="{B04BF073-7F53-43D5-973F-36DC6237F7FE}" srcId="{810A4C46-B2B8-43AD-BFCB-3A5015B4BA44}" destId="{A0EA2D00-C2E0-44CF-AC91-E215E6DF35EE}" srcOrd="1" destOrd="0" parTransId="{152E4537-EEF0-4A5B-A06B-3A7D0ACD7947}" sibTransId="{85D3E8BA-5664-4F7C-B989-4DB7EC43230B}"/>
    <dgm:cxn modelId="{D93A40F6-25C3-4B99-90E2-C5932B832768}" srcId="{810A4C46-B2B8-43AD-BFCB-3A5015B4BA44}" destId="{08893895-A96B-45B2-8241-9A653DA6FDE0}" srcOrd="0" destOrd="0" parTransId="{D8F4B409-B0EF-4529-BAD4-B5D440E8C8BF}" sibTransId="{3BB012BF-0313-481E-943B-3F4586E7CDAE}"/>
    <dgm:cxn modelId="{C9AC23FC-4B40-428C-8AE3-A935CD983C94}" type="presOf" srcId="{34468B1C-207B-4FFE-AEF9-3345C9B2A3BC}" destId="{771542FF-E279-417D-AB4E-3B0FEE78B2A4}" srcOrd="0" destOrd="0" presId="urn:microsoft.com/office/officeart/2005/8/layout/vProcess5"/>
    <dgm:cxn modelId="{55CBC910-CE9B-48EC-A028-D7962E52DF21}" type="presParOf" srcId="{F05EE622-43C2-483A-9566-8B6FB29BEA38}" destId="{A5A5BF47-BF42-4793-B12D-05C7CACA2237}" srcOrd="0" destOrd="0" presId="urn:microsoft.com/office/officeart/2005/8/layout/vProcess5"/>
    <dgm:cxn modelId="{F3A8004B-729F-4AF7-8DA8-135BFDC6AF66}" type="presParOf" srcId="{F05EE622-43C2-483A-9566-8B6FB29BEA38}" destId="{EE5B6F65-F04F-4258-8324-D265C5F933B6}" srcOrd="1" destOrd="0" presId="urn:microsoft.com/office/officeart/2005/8/layout/vProcess5"/>
    <dgm:cxn modelId="{D8116081-263D-40B2-B20F-35EFBB6106D3}" type="presParOf" srcId="{F05EE622-43C2-483A-9566-8B6FB29BEA38}" destId="{1304176C-3FB0-4A5E-B611-B42916321619}" srcOrd="2" destOrd="0" presId="urn:microsoft.com/office/officeart/2005/8/layout/vProcess5"/>
    <dgm:cxn modelId="{5DB58C0F-A863-4470-AF74-1186A9088686}" type="presParOf" srcId="{F05EE622-43C2-483A-9566-8B6FB29BEA38}" destId="{771542FF-E279-417D-AB4E-3B0FEE78B2A4}" srcOrd="3" destOrd="0" presId="urn:microsoft.com/office/officeart/2005/8/layout/vProcess5"/>
    <dgm:cxn modelId="{70AC05BE-C389-458D-BD73-867B0C924E7C}" type="presParOf" srcId="{F05EE622-43C2-483A-9566-8B6FB29BEA38}" destId="{45C7DC01-040B-41B2-8AB1-6A0768335060}" srcOrd="4" destOrd="0" presId="urn:microsoft.com/office/officeart/2005/8/layout/vProcess5"/>
    <dgm:cxn modelId="{DB657042-1B99-435B-9BCB-117D3B5503F7}" type="presParOf" srcId="{F05EE622-43C2-483A-9566-8B6FB29BEA38}" destId="{32F35CBA-B150-4482-8098-3556B98B552E}" srcOrd="5" destOrd="0" presId="urn:microsoft.com/office/officeart/2005/8/layout/vProcess5"/>
    <dgm:cxn modelId="{572AFF39-BC7D-430C-AFA2-412852A3A629}" type="presParOf" srcId="{F05EE622-43C2-483A-9566-8B6FB29BEA38}" destId="{4E9CCA65-DD38-4DCC-9ADE-7346D1E86A4F}" srcOrd="6" destOrd="0" presId="urn:microsoft.com/office/officeart/2005/8/layout/vProcess5"/>
    <dgm:cxn modelId="{84D894E5-9D9C-48CD-9FB2-62450995A9C0}" type="presParOf" srcId="{F05EE622-43C2-483A-9566-8B6FB29BEA38}" destId="{4840FC27-7B59-4AD2-9535-B4782651C577}" srcOrd="7" destOrd="0" presId="urn:microsoft.com/office/officeart/2005/8/layout/vProcess5"/>
    <dgm:cxn modelId="{91DEFBB6-BCEE-454B-A4A8-22D3397176AB}" type="presParOf" srcId="{F05EE622-43C2-483A-9566-8B6FB29BEA38}" destId="{58E8F151-A9BD-477F-A043-58A3054CF76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F3F37C-23E5-4423-B396-55F69EE1D2E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62432CC-70A1-4A8C-8018-D4FB645631A8}" type="pres">
      <dgm:prSet presAssocID="{3FF3F37C-23E5-4423-B396-55F69EE1D2E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E6AFAE8-6FF8-4AFB-A08E-53F657D61D72}" type="pres">
      <dgm:prSet presAssocID="{3FF3F37C-23E5-4423-B396-55F69EE1D2E7}" presName="dummyMaxCanvas" presStyleCnt="0">
        <dgm:presLayoutVars/>
      </dgm:prSet>
      <dgm:spPr/>
    </dgm:pt>
  </dgm:ptLst>
  <dgm:cxnLst>
    <dgm:cxn modelId="{19777E1D-E479-45D2-A557-038DA0295B97}" type="presOf" srcId="{3FF3F37C-23E5-4423-B396-55F69EE1D2E7}" destId="{062432CC-70A1-4A8C-8018-D4FB645631A8}" srcOrd="0" destOrd="0" presId="urn:microsoft.com/office/officeart/2005/8/layout/vProcess5"/>
    <dgm:cxn modelId="{6607F63C-6F14-465B-98F7-E2150454C9F3}" type="presParOf" srcId="{062432CC-70A1-4A8C-8018-D4FB645631A8}" destId="{4E6AFAE8-6FF8-4AFB-A08E-53F657D61D72}" srcOrd="0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9F1723-44F3-4F04-B492-5F3C13B996AB}" type="doc">
      <dgm:prSet loTypeId="urn:microsoft.com/office/officeart/2005/8/layout/process2" loCatId="process" qsTypeId="urn:microsoft.com/office/officeart/2005/8/quickstyle/simple1" qsCatId="simple" csTypeId="urn:microsoft.com/office/officeart/2005/8/colors/accent6_5" csCatId="accent6" phldr="1"/>
      <dgm:spPr/>
    </dgm:pt>
    <dgm:pt modelId="{D8DBC108-85D3-4F94-9F58-46780A948288}">
      <dgm:prSet phldrT="[Testo]"/>
      <dgm:spPr/>
      <dgm:t>
        <a:bodyPr/>
        <a:lstStyle/>
        <a:p>
          <a:r>
            <a:rPr lang="it-IT" dirty="0" smtClean="0"/>
            <a:t>Presentazione</a:t>
          </a:r>
          <a:endParaRPr lang="it-IT" dirty="0"/>
        </a:p>
      </dgm:t>
    </dgm:pt>
    <dgm:pt modelId="{88223D55-5EC0-4245-95F1-7B81EEF193F9}" type="parTrans" cxnId="{B26C9501-D6FB-41EB-A90B-DDEEFF35EC41}">
      <dgm:prSet/>
      <dgm:spPr/>
      <dgm:t>
        <a:bodyPr/>
        <a:lstStyle/>
        <a:p>
          <a:endParaRPr lang="it-IT"/>
        </a:p>
      </dgm:t>
    </dgm:pt>
    <dgm:pt modelId="{7B9B23D9-3A81-40D7-8A2F-6E3729509BA9}" type="sibTrans" cxnId="{B26C9501-D6FB-41EB-A90B-DDEEFF35EC41}">
      <dgm:prSet/>
      <dgm:spPr/>
      <dgm:t>
        <a:bodyPr/>
        <a:lstStyle/>
        <a:p>
          <a:endParaRPr lang="it-IT"/>
        </a:p>
      </dgm:t>
    </dgm:pt>
    <dgm:pt modelId="{A64ABD61-815F-420C-8327-325FD6983695}">
      <dgm:prSet phldrT="[Testo]"/>
      <dgm:spPr/>
      <dgm:t>
        <a:bodyPr/>
        <a:lstStyle/>
        <a:p>
          <a:r>
            <a:rPr lang="it-IT" dirty="0" smtClean="0"/>
            <a:t>Sessione</a:t>
          </a:r>
          <a:endParaRPr lang="it-IT" dirty="0"/>
        </a:p>
      </dgm:t>
    </dgm:pt>
    <dgm:pt modelId="{573C795D-99FE-4BD1-AFAD-D31CF48D3A2F}" type="parTrans" cxnId="{59422549-F79C-4077-9709-CEA8B46E2416}">
      <dgm:prSet/>
      <dgm:spPr/>
      <dgm:t>
        <a:bodyPr/>
        <a:lstStyle/>
        <a:p>
          <a:endParaRPr lang="it-IT"/>
        </a:p>
      </dgm:t>
    </dgm:pt>
    <dgm:pt modelId="{2EE263AF-5285-4B74-A1C2-E29EC168C206}" type="sibTrans" cxnId="{59422549-F79C-4077-9709-CEA8B46E2416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it-IT"/>
        </a:p>
      </dgm:t>
    </dgm:pt>
    <dgm:pt modelId="{9F32683B-5783-4D06-AC99-4FC46395798A}">
      <dgm:prSet phldrT="[Testo]"/>
      <dgm:spPr/>
      <dgm:t>
        <a:bodyPr/>
        <a:lstStyle/>
        <a:p>
          <a:r>
            <a:rPr lang="it-IT" dirty="0" smtClean="0"/>
            <a:t>Trasporto</a:t>
          </a:r>
          <a:endParaRPr lang="it-IT" dirty="0"/>
        </a:p>
      </dgm:t>
    </dgm:pt>
    <dgm:pt modelId="{C84B2C5A-D90A-4CFA-81F5-EECFAA69F42B}" type="parTrans" cxnId="{106B1528-C498-426F-B749-0F1A7C1C026C}">
      <dgm:prSet/>
      <dgm:spPr/>
      <dgm:t>
        <a:bodyPr/>
        <a:lstStyle/>
        <a:p>
          <a:endParaRPr lang="it-IT"/>
        </a:p>
      </dgm:t>
    </dgm:pt>
    <dgm:pt modelId="{4DA51238-A284-4080-B1C9-89368E766B4C}" type="sibTrans" cxnId="{106B1528-C498-426F-B749-0F1A7C1C026C}">
      <dgm:prSet/>
      <dgm:spPr/>
      <dgm:t>
        <a:bodyPr/>
        <a:lstStyle/>
        <a:p>
          <a:endParaRPr lang="it-IT"/>
        </a:p>
      </dgm:t>
    </dgm:pt>
    <dgm:pt modelId="{B7E17456-8393-4554-94B8-E30B4EB48BC6}" type="pres">
      <dgm:prSet presAssocID="{0D9F1723-44F3-4F04-B492-5F3C13B996AB}" presName="linearFlow" presStyleCnt="0">
        <dgm:presLayoutVars>
          <dgm:resizeHandles val="exact"/>
        </dgm:presLayoutVars>
      </dgm:prSet>
      <dgm:spPr/>
    </dgm:pt>
    <dgm:pt modelId="{8A960CD3-1BEA-4C49-B22F-785DD6C0F666}" type="pres">
      <dgm:prSet presAssocID="{D8DBC108-85D3-4F94-9F58-46780A948288}" presName="node" presStyleLbl="node1" presStyleIdx="0" presStyleCnt="3" custScaleX="35746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70D508-1CC4-4AD0-BF21-7FA8361D5BE3}" type="pres">
      <dgm:prSet presAssocID="{7B9B23D9-3A81-40D7-8A2F-6E3729509BA9}" presName="sibTrans" presStyleLbl="sibTrans2D1" presStyleIdx="0" presStyleCnt="2"/>
      <dgm:spPr/>
      <dgm:t>
        <a:bodyPr/>
        <a:lstStyle/>
        <a:p>
          <a:endParaRPr lang="it-IT"/>
        </a:p>
      </dgm:t>
    </dgm:pt>
    <dgm:pt modelId="{077A026A-E335-49E0-BB85-DE947669E845}" type="pres">
      <dgm:prSet presAssocID="{7B9B23D9-3A81-40D7-8A2F-6E3729509BA9}" presName="connectorText" presStyleLbl="sibTrans2D1" presStyleIdx="0" presStyleCnt="2"/>
      <dgm:spPr/>
      <dgm:t>
        <a:bodyPr/>
        <a:lstStyle/>
        <a:p>
          <a:endParaRPr lang="it-IT"/>
        </a:p>
      </dgm:t>
    </dgm:pt>
    <dgm:pt modelId="{2BFF8B1B-747D-4F19-A667-F54E1D3D3D0E}" type="pres">
      <dgm:prSet presAssocID="{A64ABD61-815F-420C-8327-325FD6983695}" presName="node" presStyleLbl="node1" presStyleIdx="1" presStyleCnt="3" custScaleX="35746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0A0C381-55BD-41D9-9B1E-5E90286E7416}" type="pres">
      <dgm:prSet presAssocID="{2EE263AF-5285-4B74-A1C2-E29EC168C206}" presName="sibTrans" presStyleLbl="sibTrans2D1" presStyleIdx="1" presStyleCnt="2"/>
      <dgm:spPr/>
      <dgm:t>
        <a:bodyPr/>
        <a:lstStyle/>
        <a:p>
          <a:endParaRPr lang="it-IT"/>
        </a:p>
      </dgm:t>
    </dgm:pt>
    <dgm:pt modelId="{56A4A825-59A9-4BC1-A3F2-3FD0E354F2E2}" type="pres">
      <dgm:prSet presAssocID="{2EE263AF-5285-4B74-A1C2-E29EC168C206}" presName="connectorText" presStyleLbl="sibTrans2D1" presStyleIdx="1" presStyleCnt="2"/>
      <dgm:spPr/>
      <dgm:t>
        <a:bodyPr/>
        <a:lstStyle/>
        <a:p>
          <a:endParaRPr lang="it-IT"/>
        </a:p>
      </dgm:t>
    </dgm:pt>
    <dgm:pt modelId="{2DCEDA6B-E0FF-4B4F-9F9E-64DC0C1C7DFF}" type="pres">
      <dgm:prSet presAssocID="{9F32683B-5783-4D06-AC99-4FC46395798A}" presName="node" presStyleLbl="node1" presStyleIdx="2" presStyleCnt="3" custScaleX="35746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B1528-C498-426F-B749-0F1A7C1C026C}" srcId="{0D9F1723-44F3-4F04-B492-5F3C13B996AB}" destId="{9F32683B-5783-4D06-AC99-4FC46395798A}" srcOrd="2" destOrd="0" parTransId="{C84B2C5A-D90A-4CFA-81F5-EECFAA69F42B}" sibTransId="{4DA51238-A284-4080-B1C9-89368E766B4C}"/>
    <dgm:cxn modelId="{B9BB2CAA-263E-46B7-A9BE-FDCBD9941750}" type="presOf" srcId="{0D9F1723-44F3-4F04-B492-5F3C13B996AB}" destId="{B7E17456-8393-4554-94B8-E30B4EB48BC6}" srcOrd="0" destOrd="0" presId="urn:microsoft.com/office/officeart/2005/8/layout/process2"/>
    <dgm:cxn modelId="{103DA3FB-B05D-4936-AC10-9F136F7FD6E4}" type="presOf" srcId="{D8DBC108-85D3-4F94-9F58-46780A948288}" destId="{8A960CD3-1BEA-4C49-B22F-785DD6C0F666}" srcOrd="0" destOrd="0" presId="urn:microsoft.com/office/officeart/2005/8/layout/process2"/>
    <dgm:cxn modelId="{B26C9501-D6FB-41EB-A90B-DDEEFF35EC41}" srcId="{0D9F1723-44F3-4F04-B492-5F3C13B996AB}" destId="{D8DBC108-85D3-4F94-9F58-46780A948288}" srcOrd="0" destOrd="0" parTransId="{88223D55-5EC0-4245-95F1-7B81EEF193F9}" sibTransId="{7B9B23D9-3A81-40D7-8A2F-6E3729509BA9}"/>
    <dgm:cxn modelId="{CC56256E-DE23-4C6D-9CED-A9A69EAB3483}" type="presOf" srcId="{9F32683B-5783-4D06-AC99-4FC46395798A}" destId="{2DCEDA6B-E0FF-4B4F-9F9E-64DC0C1C7DFF}" srcOrd="0" destOrd="0" presId="urn:microsoft.com/office/officeart/2005/8/layout/process2"/>
    <dgm:cxn modelId="{B76BD7C8-3DEA-4289-8BA8-BEF2C6CD7938}" type="presOf" srcId="{7B9B23D9-3A81-40D7-8A2F-6E3729509BA9}" destId="{077A026A-E335-49E0-BB85-DE947669E845}" srcOrd="1" destOrd="0" presId="urn:microsoft.com/office/officeart/2005/8/layout/process2"/>
    <dgm:cxn modelId="{1C63B3DC-FA16-4E58-BACA-AD39CB35C31C}" type="presOf" srcId="{A64ABD61-815F-420C-8327-325FD6983695}" destId="{2BFF8B1B-747D-4F19-A667-F54E1D3D3D0E}" srcOrd="0" destOrd="0" presId="urn:microsoft.com/office/officeart/2005/8/layout/process2"/>
    <dgm:cxn modelId="{59422549-F79C-4077-9709-CEA8B46E2416}" srcId="{0D9F1723-44F3-4F04-B492-5F3C13B996AB}" destId="{A64ABD61-815F-420C-8327-325FD6983695}" srcOrd="1" destOrd="0" parTransId="{573C795D-99FE-4BD1-AFAD-D31CF48D3A2F}" sibTransId="{2EE263AF-5285-4B74-A1C2-E29EC168C206}"/>
    <dgm:cxn modelId="{B74E63CD-C483-4669-B6D8-54AF82943CC8}" type="presOf" srcId="{7B9B23D9-3A81-40D7-8A2F-6E3729509BA9}" destId="{CE70D508-1CC4-4AD0-BF21-7FA8361D5BE3}" srcOrd="0" destOrd="0" presId="urn:microsoft.com/office/officeart/2005/8/layout/process2"/>
    <dgm:cxn modelId="{1273C951-66FC-4A94-A358-A63A580BF11F}" type="presOf" srcId="{2EE263AF-5285-4B74-A1C2-E29EC168C206}" destId="{B0A0C381-55BD-41D9-9B1E-5E90286E7416}" srcOrd="0" destOrd="0" presId="urn:microsoft.com/office/officeart/2005/8/layout/process2"/>
    <dgm:cxn modelId="{0377E224-75E6-451E-B9AB-409F6AA40192}" type="presOf" srcId="{2EE263AF-5285-4B74-A1C2-E29EC168C206}" destId="{56A4A825-59A9-4BC1-A3F2-3FD0E354F2E2}" srcOrd="1" destOrd="0" presId="urn:microsoft.com/office/officeart/2005/8/layout/process2"/>
    <dgm:cxn modelId="{459BBBF4-ADBD-4BE6-BA52-0C6A97690FBD}" type="presParOf" srcId="{B7E17456-8393-4554-94B8-E30B4EB48BC6}" destId="{8A960CD3-1BEA-4C49-B22F-785DD6C0F666}" srcOrd="0" destOrd="0" presId="urn:microsoft.com/office/officeart/2005/8/layout/process2"/>
    <dgm:cxn modelId="{3528176B-D535-4334-8C17-C7BEEB3BE08C}" type="presParOf" srcId="{B7E17456-8393-4554-94B8-E30B4EB48BC6}" destId="{CE70D508-1CC4-4AD0-BF21-7FA8361D5BE3}" srcOrd="1" destOrd="0" presId="urn:microsoft.com/office/officeart/2005/8/layout/process2"/>
    <dgm:cxn modelId="{A4F6C443-53C7-4BE8-A073-5DE1A0FF13E9}" type="presParOf" srcId="{CE70D508-1CC4-4AD0-BF21-7FA8361D5BE3}" destId="{077A026A-E335-49E0-BB85-DE947669E845}" srcOrd="0" destOrd="0" presId="urn:microsoft.com/office/officeart/2005/8/layout/process2"/>
    <dgm:cxn modelId="{4AEC755F-15BA-4AE4-B756-E1EB19AA550B}" type="presParOf" srcId="{B7E17456-8393-4554-94B8-E30B4EB48BC6}" destId="{2BFF8B1B-747D-4F19-A667-F54E1D3D3D0E}" srcOrd="2" destOrd="0" presId="urn:microsoft.com/office/officeart/2005/8/layout/process2"/>
    <dgm:cxn modelId="{3FB529BD-6557-4BA3-8839-EC002E4F7D6D}" type="presParOf" srcId="{B7E17456-8393-4554-94B8-E30B4EB48BC6}" destId="{B0A0C381-55BD-41D9-9B1E-5E90286E7416}" srcOrd="3" destOrd="0" presId="urn:microsoft.com/office/officeart/2005/8/layout/process2"/>
    <dgm:cxn modelId="{C7417EED-5F3A-45B7-80FD-94A8FB0EA634}" type="presParOf" srcId="{B0A0C381-55BD-41D9-9B1E-5E90286E7416}" destId="{56A4A825-59A9-4BC1-A3F2-3FD0E354F2E2}" srcOrd="0" destOrd="0" presId="urn:microsoft.com/office/officeart/2005/8/layout/process2"/>
    <dgm:cxn modelId="{F3219B49-2F77-43DE-A891-1D877565346A}" type="presParOf" srcId="{B7E17456-8393-4554-94B8-E30B4EB48BC6}" destId="{2DCEDA6B-E0FF-4B4F-9F9E-64DC0C1C7DF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E904F3-EAA1-42ED-9707-4EA51C67FA8C}" type="doc">
      <dgm:prSet loTypeId="urn:microsoft.com/office/officeart/2005/8/layout/vList4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06CD1A9-6AA9-4049-800E-D29EB1F49CE8}">
      <dgm:prSet phldrT="[Testo]" custT="1"/>
      <dgm:spPr/>
      <dgm:t>
        <a:bodyPr/>
        <a:lstStyle/>
        <a:p>
          <a:r>
            <a:rPr lang="it-IT" sz="3600" dirty="0" smtClean="0"/>
            <a:t>Avvio del processo</a:t>
          </a:r>
          <a:endParaRPr lang="it-IT" sz="3600" dirty="0"/>
        </a:p>
      </dgm:t>
    </dgm:pt>
    <dgm:pt modelId="{16C140AC-73F3-4803-98BD-37556329EACE}" type="parTrans" cxnId="{BDE5A7C8-3468-4174-B0E6-361982C17B68}">
      <dgm:prSet/>
      <dgm:spPr/>
      <dgm:t>
        <a:bodyPr/>
        <a:lstStyle/>
        <a:p>
          <a:endParaRPr lang="it-IT"/>
        </a:p>
      </dgm:t>
    </dgm:pt>
    <dgm:pt modelId="{B434B7D6-2438-4271-8851-F27B71A3AA27}" type="sibTrans" cxnId="{BDE5A7C8-3468-4174-B0E6-361982C17B68}">
      <dgm:prSet/>
      <dgm:spPr/>
      <dgm:t>
        <a:bodyPr/>
        <a:lstStyle/>
        <a:p>
          <a:endParaRPr lang="it-IT"/>
        </a:p>
      </dgm:t>
    </dgm:pt>
    <dgm:pt modelId="{D286F615-C389-4B25-800C-521CE73925FE}">
      <dgm:prSet phldrT="[Testo]"/>
      <dgm:spPr/>
      <dgm:t>
        <a:bodyPr/>
        <a:lstStyle/>
        <a:p>
          <a:r>
            <a:rPr lang="it-IT" dirty="0" smtClean="0"/>
            <a:t>Sessione – «Lavori in corso»</a:t>
          </a:r>
        </a:p>
        <a:p>
          <a:r>
            <a:rPr lang="it-IT" dirty="0" smtClean="0"/>
            <a:t>-Sincronizzazione</a:t>
          </a:r>
        </a:p>
        <a:p>
          <a:r>
            <a:rPr lang="it-IT" dirty="0" smtClean="0"/>
            <a:t>- « </a:t>
          </a:r>
          <a:r>
            <a:rPr lang="it-IT" dirty="0" err="1" smtClean="0"/>
            <a:t>Resume</a:t>
          </a:r>
          <a:r>
            <a:rPr lang="it-IT" dirty="0" smtClean="0"/>
            <a:t> »</a:t>
          </a:r>
          <a:endParaRPr lang="it-IT" dirty="0"/>
        </a:p>
      </dgm:t>
    </dgm:pt>
    <dgm:pt modelId="{733C4C14-96E2-4A42-8B98-7737E93E0FE0}" type="parTrans" cxnId="{8C6E9A22-7AAB-4576-8C3D-33D41FC50715}">
      <dgm:prSet/>
      <dgm:spPr/>
      <dgm:t>
        <a:bodyPr/>
        <a:lstStyle/>
        <a:p>
          <a:endParaRPr lang="it-IT"/>
        </a:p>
      </dgm:t>
    </dgm:pt>
    <dgm:pt modelId="{A6385A0B-7C6E-41DA-BABF-B5E9A3F972E8}" type="sibTrans" cxnId="{8C6E9A22-7AAB-4576-8C3D-33D41FC50715}">
      <dgm:prSet/>
      <dgm:spPr/>
      <dgm:t>
        <a:bodyPr/>
        <a:lstStyle/>
        <a:p>
          <a:endParaRPr lang="it-IT"/>
        </a:p>
      </dgm:t>
    </dgm:pt>
    <dgm:pt modelId="{FDAA769F-3A60-49E5-954C-43BA0F8AF908}">
      <dgm:prSet phldrT="[Testo]" custT="1"/>
      <dgm:spPr/>
      <dgm:t>
        <a:bodyPr/>
        <a:lstStyle/>
        <a:p>
          <a:r>
            <a:rPr lang="it-IT" sz="3600" smtClean="0"/>
            <a:t>Chiusura della sessione</a:t>
          </a:r>
          <a:endParaRPr lang="it-IT" sz="3600" dirty="0"/>
        </a:p>
      </dgm:t>
    </dgm:pt>
    <dgm:pt modelId="{A234ECB2-43E4-4117-8744-F3B85329276D}" type="parTrans" cxnId="{9F2A4FAB-89A9-4335-8948-2C6BDB509E61}">
      <dgm:prSet/>
      <dgm:spPr/>
      <dgm:t>
        <a:bodyPr/>
        <a:lstStyle/>
        <a:p>
          <a:endParaRPr lang="it-IT"/>
        </a:p>
      </dgm:t>
    </dgm:pt>
    <dgm:pt modelId="{6F3EAD84-1948-4A16-840B-E0D567117483}" type="sibTrans" cxnId="{9F2A4FAB-89A9-4335-8948-2C6BDB509E61}">
      <dgm:prSet/>
      <dgm:spPr/>
      <dgm:t>
        <a:bodyPr/>
        <a:lstStyle/>
        <a:p>
          <a:endParaRPr lang="it-IT"/>
        </a:p>
      </dgm:t>
    </dgm:pt>
    <dgm:pt modelId="{C9AD2D1B-E7DB-4B5A-ABE8-FAB56F33B90E}" type="pres">
      <dgm:prSet presAssocID="{32E904F3-EAA1-42ED-9707-4EA51C67FA8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D738640-8C63-4F52-A08F-60B3AEF9C4F4}" type="pres">
      <dgm:prSet presAssocID="{306CD1A9-6AA9-4049-800E-D29EB1F49CE8}" presName="comp" presStyleCnt="0"/>
      <dgm:spPr/>
    </dgm:pt>
    <dgm:pt modelId="{6A9B6150-54E4-40A9-BBE6-91A66D4CDF01}" type="pres">
      <dgm:prSet presAssocID="{306CD1A9-6AA9-4049-800E-D29EB1F49CE8}" presName="box" presStyleLbl="node1" presStyleIdx="0" presStyleCnt="3" custLinFactNeighborX="1121" custLinFactNeighborY="-1793"/>
      <dgm:spPr/>
      <dgm:t>
        <a:bodyPr/>
        <a:lstStyle/>
        <a:p>
          <a:endParaRPr lang="it-IT"/>
        </a:p>
      </dgm:t>
    </dgm:pt>
    <dgm:pt modelId="{C33C4AF3-9772-4B71-8D30-F932748BD9AA}" type="pres">
      <dgm:prSet presAssocID="{306CD1A9-6AA9-4049-800E-D29EB1F49CE8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1894AB7A-69D1-4CAF-966B-CF4A866ABFDF}" type="pres">
      <dgm:prSet presAssocID="{306CD1A9-6AA9-4049-800E-D29EB1F49CE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BCB457-F494-49ED-932D-AB24B86304A3}" type="pres">
      <dgm:prSet presAssocID="{B434B7D6-2438-4271-8851-F27B71A3AA27}" presName="spacer" presStyleCnt="0"/>
      <dgm:spPr/>
    </dgm:pt>
    <dgm:pt modelId="{0C560E0A-B5A4-496D-B184-247C1C31CADA}" type="pres">
      <dgm:prSet presAssocID="{D286F615-C389-4B25-800C-521CE73925FE}" presName="comp" presStyleCnt="0"/>
      <dgm:spPr/>
    </dgm:pt>
    <dgm:pt modelId="{BDBB9957-5413-4593-B2FD-74D445328646}" type="pres">
      <dgm:prSet presAssocID="{D286F615-C389-4B25-800C-521CE73925FE}" presName="box" presStyleLbl="node1" presStyleIdx="1" presStyleCnt="3"/>
      <dgm:spPr/>
      <dgm:t>
        <a:bodyPr/>
        <a:lstStyle/>
        <a:p>
          <a:endParaRPr lang="it-IT"/>
        </a:p>
      </dgm:t>
    </dgm:pt>
    <dgm:pt modelId="{B463B0BC-5F11-46D0-92D0-098BF053C9C8}" type="pres">
      <dgm:prSet presAssocID="{D286F615-C389-4B25-800C-521CE73925FE}" presName="img" presStyleLbl="fgImgPlace1" presStyleIdx="1" presStyleCnt="3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it-IT"/>
        </a:p>
      </dgm:t>
    </dgm:pt>
    <dgm:pt modelId="{AA0E23D8-5D23-4D62-8784-81C706278E3C}" type="pres">
      <dgm:prSet presAssocID="{D286F615-C389-4B25-800C-521CE73925F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1BBF42-FE4A-427B-AA8F-C161343F8ADD}" type="pres">
      <dgm:prSet presAssocID="{A6385A0B-7C6E-41DA-BABF-B5E9A3F972E8}" presName="spacer" presStyleCnt="0"/>
      <dgm:spPr/>
    </dgm:pt>
    <dgm:pt modelId="{C00EE5C8-C5DB-408F-A7D8-063E893BB150}" type="pres">
      <dgm:prSet presAssocID="{FDAA769F-3A60-49E5-954C-43BA0F8AF908}" presName="comp" presStyleCnt="0"/>
      <dgm:spPr/>
    </dgm:pt>
    <dgm:pt modelId="{F2E592A7-7891-4B1E-88F8-9974AFBE591B}" type="pres">
      <dgm:prSet presAssocID="{FDAA769F-3A60-49E5-954C-43BA0F8AF908}" presName="box" presStyleLbl="node1" presStyleIdx="2" presStyleCnt="3"/>
      <dgm:spPr/>
      <dgm:t>
        <a:bodyPr/>
        <a:lstStyle/>
        <a:p>
          <a:endParaRPr lang="it-IT"/>
        </a:p>
      </dgm:t>
    </dgm:pt>
    <dgm:pt modelId="{DD2E39FE-135B-46EA-8687-42937EFCB512}" type="pres">
      <dgm:prSet presAssocID="{FDAA769F-3A60-49E5-954C-43BA0F8AF908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9718C4B3-E63F-4F1F-A0B4-B4E72AD9E509}" type="pres">
      <dgm:prSet presAssocID="{FDAA769F-3A60-49E5-954C-43BA0F8AF90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DE5A7C8-3468-4174-B0E6-361982C17B68}" srcId="{32E904F3-EAA1-42ED-9707-4EA51C67FA8C}" destId="{306CD1A9-6AA9-4049-800E-D29EB1F49CE8}" srcOrd="0" destOrd="0" parTransId="{16C140AC-73F3-4803-98BD-37556329EACE}" sibTransId="{B434B7D6-2438-4271-8851-F27B71A3AA27}"/>
    <dgm:cxn modelId="{CEB71D23-D10F-4277-B031-493D56848653}" type="presOf" srcId="{FDAA769F-3A60-49E5-954C-43BA0F8AF908}" destId="{F2E592A7-7891-4B1E-88F8-9974AFBE591B}" srcOrd="0" destOrd="0" presId="urn:microsoft.com/office/officeart/2005/8/layout/vList4#1"/>
    <dgm:cxn modelId="{F453213B-7239-4BD9-8231-D62AC604C705}" type="presOf" srcId="{D286F615-C389-4B25-800C-521CE73925FE}" destId="{AA0E23D8-5D23-4D62-8784-81C706278E3C}" srcOrd="1" destOrd="0" presId="urn:microsoft.com/office/officeart/2005/8/layout/vList4#1"/>
    <dgm:cxn modelId="{8B81983A-CC2C-408F-9524-43252E0DDA2E}" type="presOf" srcId="{FDAA769F-3A60-49E5-954C-43BA0F8AF908}" destId="{9718C4B3-E63F-4F1F-A0B4-B4E72AD9E509}" srcOrd="1" destOrd="0" presId="urn:microsoft.com/office/officeart/2005/8/layout/vList4#1"/>
    <dgm:cxn modelId="{DC24B84A-4A74-4B1B-8C03-FE7DC318084C}" type="presOf" srcId="{306CD1A9-6AA9-4049-800E-D29EB1F49CE8}" destId="{6A9B6150-54E4-40A9-BBE6-91A66D4CDF01}" srcOrd="0" destOrd="0" presId="urn:microsoft.com/office/officeart/2005/8/layout/vList4#1"/>
    <dgm:cxn modelId="{DCBDF15D-CF8F-4DA1-9EA3-B233EA818829}" type="presOf" srcId="{D286F615-C389-4B25-800C-521CE73925FE}" destId="{BDBB9957-5413-4593-B2FD-74D445328646}" srcOrd="0" destOrd="0" presId="urn:microsoft.com/office/officeart/2005/8/layout/vList4#1"/>
    <dgm:cxn modelId="{9F2A4FAB-89A9-4335-8948-2C6BDB509E61}" srcId="{32E904F3-EAA1-42ED-9707-4EA51C67FA8C}" destId="{FDAA769F-3A60-49E5-954C-43BA0F8AF908}" srcOrd="2" destOrd="0" parTransId="{A234ECB2-43E4-4117-8744-F3B85329276D}" sibTransId="{6F3EAD84-1948-4A16-840B-E0D567117483}"/>
    <dgm:cxn modelId="{EE7658B1-B7C0-4F28-AF44-C544623FEFE4}" type="presOf" srcId="{32E904F3-EAA1-42ED-9707-4EA51C67FA8C}" destId="{C9AD2D1B-E7DB-4B5A-ABE8-FAB56F33B90E}" srcOrd="0" destOrd="0" presId="urn:microsoft.com/office/officeart/2005/8/layout/vList4#1"/>
    <dgm:cxn modelId="{8C6E9A22-7AAB-4576-8C3D-33D41FC50715}" srcId="{32E904F3-EAA1-42ED-9707-4EA51C67FA8C}" destId="{D286F615-C389-4B25-800C-521CE73925FE}" srcOrd="1" destOrd="0" parTransId="{733C4C14-96E2-4A42-8B98-7737E93E0FE0}" sibTransId="{A6385A0B-7C6E-41DA-BABF-B5E9A3F972E8}"/>
    <dgm:cxn modelId="{1012234C-5C08-4401-AB3D-661009743406}" type="presOf" srcId="{306CD1A9-6AA9-4049-800E-D29EB1F49CE8}" destId="{1894AB7A-69D1-4CAF-966B-CF4A866ABFDF}" srcOrd="1" destOrd="0" presId="urn:microsoft.com/office/officeart/2005/8/layout/vList4#1"/>
    <dgm:cxn modelId="{94CDB7B7-9FDE-4B43-A530-A51C91556F52}" type="presParOf" srcId="{C9AD2D1B-E7DB-4B5A-ABE8-FAB56F33B90E}" destId="{BD738640-8C63-4F52-A08F-60B3AEF9C4F4}" srcOrd="0" destOrd="0" presId="urn:microsoft.com/office/officeart/2005/8/layout/vList4#1"/>
    <dgm:cxn modelId="{40F8182F-30D1-4CCB-A766-02740020F9E6}" type="presParOf" srcId="{BD738640-8C63-4F52-A08F-60B3AEF9C4F4}" destId="{6A9B6150-54E4-40A9-BBE6-91A66D4CDF01}" srcOrd="0" destOrd="0" presId="urn:microsoft.com/office/officeart/2005/8/layout/vList4#1"/>
    <dgm:cxn modelId="{5B1D2AE5-39A9-4B9F-8454-90898CD4D239}" type="presParOf" srcId="{BD738640-8C63-4F52-A08F-60B3AEF9C4F4}" destId="{C33C4AF3-9772-4B71-8D30-F932748BD9AA}" srcOrd="1" destOrd="0" presId="urn:microsoft.com/office/officeart/2005/8/layout/vList4#1"/>
    <dgm:cxn modelId="{5C687D9C-E0A7-4295-8F18-DAEBD155BF5E}" type="presParOf" srcId="{BD738640-8C63-4F52-A08F-60B3AEF9C4F4}" destId="{1894AB7A-69D1-4CAF-966B-CF4A866ABFDF}" srcOrd="2" destOrd="0" presId="urn:microsoft.com/office/officeart/2005/8/layout/vList4#1"/>
    <dgm:cxn modelId="{B6C12EF1-BA04-4397-B4E6-C10BAD3C95C9}" type="presParOf" srcId="{C9AD2D1B-E7DB-4B5A-ABE8-FAB56F33B90E}" destId="{A6BCB457-F494-49ED-932D-AB24B86304A3}" srcOrd="1" destOrd="0" presId="urn:microsoft.com/office/officeart/2005/8/layout/vList4#1"/>
    <dgm:cxn modelId="{607780B2-72FB-4BA2-BDCB-96DDBB74DF28}" type="presParOf" srcId="{C9AD2D1B-E7DB-4B5A-ABE8-FAB56F33B90E}" destId="{0C560E0A-B5A4-496D-B184-247C1C31CADA}" srcOrd="2" destOrd="0" presId="urn:microsoft.com/office/officeart/2005/8/layout/vList4#1"/>
    <dgm:cxn modelId="{28FFD02D-9077-4309-9F8C-E667A86F86F3}" type="presParOf" srcId="{0C560E0A-B5A4-496D-B184-247C1C31CADA}" destId="{BDBB9957-5413-4593-B2FD-74D445328646}" srcOrd="0" destOrd="0" presId="urn:microsoft.com/office/officeart/2005/8/layout/vList4#1"/>
    <dgm:cxn modelId="{8EE53339-803C-462B-9D86-B85900A0639B}" type="presParOf" srcId="{0C560E0A-B5A4-496D-B184-247C1C31CADA}" destId="{B463B0BC-5F11-46D0-92D0-098BF053C9C8}" srcOrd="1" destOrd="0" presId="urn:microsoft.com/office/officeart/2005/8/layout/vList4#1"/>
    <dgm:cxn modelId="{D1859AE3-7EC5-4F58-8FE1-F1D48207A7C6}" type="presParOf" srcId="{0C560E0A-B5A4-496D-B184-247C1C31CADA}" destId="{AA0E23D8-5D23-4D62-8784-81C706278E3C}" srcOrd="2" destOrd="0" presId="urn:microsoft.com/office/officeart/2005/8/layout/vList4#1"/>
    <dgm:cxn modelId="{1A28CBFF-8B6A-4F87-B148-8DB1BB84A524}" type="presParOf" srcId="{C9AD2D1B-E7DB-4B5A-ABE8-FAB56F33B90E}" destId="{8A1BBF42-FE4A-427B-AA8F-C161343F8ADD}" srcOrd="3" destOrd="0" presId="urn:microsoft.com/office/officeart/2005/8/layout/vList4#1"/>
    <dgm:cxn modelId="{E4B9A93B-DCA1-44DC-9306-EA5E7BE2B9EB}" type="presParOf" srcId="{C9AD2D1B-E7DB-4B5A-ABE8-FAB56F33B90E}" destId="{C00EE5C8-C5DB-408F-A7D8-063E893BB150}" srcOrd="4" destOrd="0" presId="urn:microsoft.com/office/officeart/2005/8/layout/vList4#1"/>
    <dgm:cxn modelId="{EAB9CDDC-26F5-473E-A5BD-24113CF8522F}" type="presParOf" srcId="{C00EE5C8-C5DB-408F-A7D8-063E893BB150}" destId="{F2E592A7-7891-4B1E-88F8-9974AFBE591B}" srcOrd="0" destOrd="0" presId="urn:microsoft.com/office/officeart/2005/8/layout/vList4#1"/>
    <dgm:cxn modelId="{2D70B0DC-D5F0-47CF-96A3-9C14671DE5D7}" type="presParOf" srcId="{C00EE5C8-C5DB-408F-A7D8-063E893BB150}" destId="{DD2E39FE-135B-46EA-8687-42937EFCB512}" srcOrd="1" destOrd="0" presId="urn:microsoft.com/office/officeart/2005/8/layout/vList4#1"/>
    <dgm:cxn modelId="{B3E1B2C5-D44E-44B9-AC24-D01E4C5165DC}" type="presParOf" srcId="{C00EE5C8-C5DB-408F-A7D8-063E893BB150}" destId="{9718C4B3-E63F-4F1F-A0B4-B4E72AD9E50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382CF5-6EBA-40EF-A791-02A15A6C8D05}">
      <dsp:nvSpPr>
        <dsp:cNvPr id="0" name=""/>
        <dsp:cNvSpPr/>
      </dsp:nvSpPr>
      <dsp:spPr>
        <a:xfrm rot="10800000">
          <a:off x="1584885" y="53551"/>
          <a:ext cx="5747162" cy="1294917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023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 smtClean="0"/>
            <a:t>Introduzione</a:t>
          </a:r>
          <a:endParaRPr lang="it-IT" sz="3800" kern="1200" dirty="0"/>
        </a:p>
      </dsp:txBody>
      <dsp:txXfrm rot="10800000">
        <a:off x="1908614" y="53551"/>
        <a:ext cx="5423433" cy="1294917"/>
      </dsp:txXfrm>
    </dsp:sp>
    <dsp:sp modelId="{5C6B94BE-AABA-4ECE-B91C-667A871D4F41}">
      <dsp:nvSpPr>
        <dsp:cNvPr id="0" name=""/>
        <dsp:cNvSpPr/>
      </dsp:nvSpPr>
      <dsp:spPr>
        <a:xfrm>
          <a:off x="576761" y="0"/>
          <a:ext cx="1294917" cy="129491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BBC1D-0200-4718-A497-BD05A05562CC}">
      <dsp:nvSpPr>
        <dsp:cNvPr id="0" name=""/>
        <dsp:cNvSpPr/>
      </dsp:nvSpPr>
      <dsp:spPr>
        <a:xfrm rot="10800000">
          <a:off x="1584885" y="1637724"/>
          <a:ext cx="5747162" cy="1294917"/>
        </a:xfrm>
        <a:prstGeom prst="homePlate">
          <a:avLst/>
        </a:prstGeom>
        <a:solidFill>
          <a:schemeClr val="accent5">
            <a:hueOff val="-8329847"/>
            <a:satOff val="8162"/>
            <a:lumOff val="-9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023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 smtClean="0"/>
            <a:t>Sincronizzazione</a:t>
          </a:r>
          <a:endParaRPr lang="it-IT" sz="3800" kern="1200" dirty="0"/>
        </a:p>
      </dsp:txBody>
      <dsp:txXfrm rot="10800000">
        <a:off x="1908614" y="1637724"/>
        <a:ext cx="5423433" cy="1294917"/>
      </dsp:txXfrm>
    </dsp:sp>
    <dsp:sp modelId="{E0D1328B-BD93-49E2-BD79-C8DCFA5F72C0}">
      <dsp:nvSpPr>
        <dsp:cNvPr id="0" name=""/>
        <dsp:cNvSpPr/>
      </dsp:nvSpPr>
      <dsp:spPr>
        <a:xfrm>
          <a:off x="576761" y="1709734"/>
          <a:ext cx="1294917" cy="129491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A9814-6E7B-47A5-BEDF-13625B1AAE93}">
      <dsp:nvSpPr>
        <dsp:cNvPr id="0" name=""/>
        <dsp:cNvSpPr/>
      </dsp:nvSpPr>
      <dsp:spPr>
        <a:xfrm rot="10800000">
          <a:off x="1584885" y="3365918"/>
          <a:ext cx="5747162" cy="1294917"/>
        </a:xfrm>
        <a:prstGeom prst="homePlate">
          <a:avLst/>
        </a:prstGeom>
        <a:solidFill>
          <a:schemeClr val="accent5">
            <a:hueOff val="-16659694"/>
            <a:satOff val="16323"/>
            <a:lumOff val="-188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023" tIns="144780" rIns="270256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800" kern="1200" dirty="0" smtClean="0"/>
            <a:t>Fasi del processo</a:t>
          </a:r>
          <a:endParaRPr lang="it-IT" sz="3800" kern="1200" dirty="0"/>
        </a:p>
      </dsp:txBody>
      <dsp:txXfrm rot="10800000">
        <a:off x="1908614" y="3365918"/>
        <a:ext cx="5423433" cy="1294917"/>
      </dsp:txXfrm>
    </dsp:sp>
    <dsp:sp modelId="{DC0FE281-63B3-4C14-9675-8BCE1E4F50FA}">
      <dsp:nvSpPr>
        <dsp:cNvPr id="0" name=""/>
        <dsp:cNvSpPr/>
      </dsp:nvSpPr>
      <dsp:spPr>
        <a:xfrm>
          <a:off x="576761" y="3365918"/>
          <a:ext cx="1294917" cy="129491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78A53-8C10-4608-926F-5107AB3DBC21}">
      <dsp:nvSpPr>
        <dsp:cNvPr id="0" name=""/>
        <dsp:cNvSpPr/>
      </dsp:nvSpPr>
      <dsp:spPr>
        <a:xfrm>
          <a:off x="71997" y="506"/>
          <a:ext cx="2754306" cy="804021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>
              <a:latin typeface="Century" panose="02040604050505020304" pitchFamily="18" charset="0"/>
            </a:rPr>
            <a:t>Livello 6</a:t>
          </a:r>
          <a:endParaRPr lang="it-IT" sz="3200" kern="1200" dirty="0">
            <a:latin typeface="Century" panose="02040604050505020304" pitchFamily="18" charset="0"/>
          </a:endParaRPr>
        </a:p>
      </dsp:txBody>
      <dsp:txXfrm>
        <a:off x="95546" y="24055"/>
        <a:ext cx="1886703" cy="756923"/>
      </dsp:txXfrm>
    </dsp:sp>
    <dsp:sp modelId="{3D395965-EAE1-43CD-844E-B55AF355594A}">
      <dsp:nvSpPr>
        <dsp:cNvPr id="0" name=""/>
        <dsp:cNvSpPr/>
      </dsp:nvSpPr>
      <dsp:spPr>
        <a:xfrm>
          <a:off x="243026" y="938025"/>
          <a:ext cx="2754306" cy="804021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>
              <a:latin typeface="Century" panose="02040604050505020304" pitchFamily="18" charset="0"/>
            </a:rPr>
            <a:t>Livello 5</a:t>
          </a:r>
          <a:endParaRPr lang="it-IT" sz="3200" kern="1200" dirty="0">
            <a:latin typeface="Century" panose="02040604050505020304" pitchFamily="18" charset="0"/>
          </a:endParaRPr>
        </a:p>
      </dsp:txBody>
      <dsp:txXfrm>
        <a:off x="266575" y="961574"/>
        <a:ext cx="1941566" cy="756923"/>
      </dsp:txXfrm>
    </dsp:sp>
    <dsp:sp modelId="{C65F6B9D-4554-4E8C-AF44-15C749C54F2B}">
      <dsp:nvSpPr>
        <dsp:cNvPr id="0" name=""/>
        <dsp:cNvSpPr/>
      </dsp:nvSpPr>
      <dsp:spPr>
        <a:xfrm>
          <a:off x="486053" y="1876050"/>
          <a:ext cx="2754306" cy="804021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>
              <a:latin typeface="Century" panose="02040604050505020304" pitchFamily="18" charset="0"/>
            </a:rPr>
            <a:t>Livello 4 </a:t>
          </a:r>
          <a:endParaRPr lang="it-IT" sz="3200" kern="1200" dirty="0">
            <a:latin typeface="Century" panose="02040604050505020304" pitchFamily="18" charset="0"/>
          </a:endParaRPr>
        </a:p>
      </dsp:txBody>
      <dsp:txXfrm>
        <a:off x="509602" y="1899599"/>
        <a:ext cx="1941566" cy="756923"/>
      </dsp:txXfrm>
    </dsp:sp>
    <dsp:sp modelId="{E1DFEC3A-C68C-4DFA-9E03-42748EDBC3DB}">
      <dsp:nvSpPr>
        <dsp:cNvPr id="0" name=""/>
        <dsp:cNvSpPr/>
      </dsp:nvSpPr>
      <dsp:spPr>
        <a:xfrm>
          <a:off x="2231691" y="609716"/>
          <a:ext cx="522614" cy="522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500" kern="1200"/>
        </a:p>
      </dsp:txBody>
      <dsp:txXfrm>
        <a:off x="2349279" y="609716"/>
        <a:ext cx="287438" cy="393267"/>
      </dsp:txXfrm>
    </dsp:sp>
    <dsp:sp modelId="{5B8203BA-CFDF-42BA-881F-01F041FBD250}">
      <dsp:nvSpPr>
        <dsp:cNvPr id="0" name=""/>
        <dsp:cNvSpPr/>
      </dsp:nvSpPr>
      <dsp:spPr>
        <a:xfrm>
          <a:off x="2474718" y="1542381"/>
          <a:ext cx="522614" cy="522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500" kern="1200"/>
        </a:p>
      </dsp:txBody>
      <dsp:txXfrm>
        <a:off x="2592306" y="1542381"/>
        <a:ext cx="287438" cy="3932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5B6F65-F04F-4258-8324-D265C5F933B6}">
      <dsp:nvSpPr>
        <dsp:cNvPr id="0" name=""/>
        <dsp:cNvSpPr/>
      </dsp:nvSpPr>
      <dsp:spPr>
        <a:xfrm>
          <a:off x="0" y="0"/>
          <a:ext cx="2693099" cy="8040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>
              <a:latin typeface="Century" panose="02040604050505020304" pitchFamily="18" charset="0"/>
            </a:rPr>
            <a:t>Livello 4</a:t>
          </a:r>
          <a:endParaRPr lang="it-IT" sz="3100" kern="1200" dirty="0">
            <a:latin typeface="Century" panose="02040604050505020304" pitchFamily="18" charset="0"/>
          </a:endParaRPr>
        </a:p>
      </dsp:txBody>
      <dsp:txXfrm>
        <a:off x="23549" y="23549"/>
        <a:ext cx="1825497" cy="756923"/>
      </dsp:txXfrm>
    </dsp:sp>
    <dsp:sp modelId="{1304176C-3FB0-4A5E-B611-B42916321619}">
      <dsp:nvSpPr>
        <dsp:cNvPr id="0" name=""/>
        <dsp:cNvSpPr/>
      </dsp:nvSpPr>
      <dsp:spPr>
        <a:xfrm>
          <a:off x="237626" y="938025"/>
          <a:ext cx="2693099" cy="8040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>
              <a:latin typeface="Century" panose="02040604050505020304" pitchFamily="18" charset="0"/>
            </a:rPr>
            <a:t>Livello 5</a:t>
          </a:r>
          <a:endParaRPr lang="it-IT" sz="3100" kern="1200" dirty="0">
            <a:latin typeface="Century" panose="02040604050505020304" pitchFamily="18" charset="0"/>
          </a:endParaRPr>
        </a:p>
      </dsp:txBody>
      <dsp:txXfrm>
        <a:off x="261175" y="961574"/>
        <a:ext cx="1885760" cy="756923"/>
      </dsp:txXfrm>
    </dsp:sp>
    <dsp:sp modelId="{771542FF-E279-417D-AB4E-3B0FEE78B2A4}">
      <dsp:nvSpPr>
        <dsp:cNvPr id="0" name=""/>
        <dsp:cNvSpPr/>
      </dsp:nvSpPr>
      <dsp:spPr>
        <a:xfrm>
          <a:off x="475252" y="1876050"/>
          <a:ext cx="2693099" cy="8040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>
              <a:latin typeface="Century" panose="02040604050505020304" pitchFamily="18" charset="0"/>
            </a:rPr>
            <a:t>Livello 6</a:t>
          </a:r>
          <a:endParaRPr lang="it-IT" sz="3100" kern="1200" dirty="0">
            <a:latin typeface="Century" panose="02040604050505020304" pitchFamily="18" charset="0"/>
          </a:endParaRPr>
        </a:p>
      </dsp:txBody>
      <dsp:txXfrm>
        <a:off x="498801" y="1899599"/>
        <a:ext cx="1885760" cy="756923"/>
      </dsp:txXfrm>
    </dsp:sp>
    <dsp:sp modelId="{45C7DC01-040B-41B2-8AB1-6A0768335060}">
      <dsp:nvSpPr>
        <dsp:cNvPr id="0" name=""/>
        <dsp:cNvSpPr/>
      </dsp:nvSpPr>
      <dsp:spPr>
        <a:xfrm>
          <a:off x="2170485" y="609716"/>
          <a:ext cx="522614" cy="522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500" kern="1200"/>
        </a:p>
      </dsp:txBody>
      <dsp:txXfrm>
        <a:off x="2288073" y="609716"/>
        <a:ext cx="287438" cy="393267"/>
      </dsp:txXfrm>
    </dsp:sp>
    <dsp:sp modelId="{32F35CBA-B150-4482-8098-3556B98B552E}">
      <dsp:nvSpPr>
        <dsp:cNvPr id="0" name=""/>
        <dsp:cNvSpPr/>
      </dsp:nvSpPr>
      <dsp:spPr>
        <a:xfrm>
          <a:off x="2408111" y="1542381"/>
          <a:ext cx="522614" cy="522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500" kern="1200"/>
        </a:p>
      </dsp:txBody>
      <dsp:txXfrm>
        <a:off x="2525699" y="1542381"/>
        <a:ext cx="287438" cy="3932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60CD3-1BEA-4C49-B22F-785DD6C0F666}">
      <dsp:nvSpPr>
        <dsp:cNvPr id="0" name=""/>
        <dsp:cNvSpPr/>
      </dsp:nvSpPr>
      <dsp:spPr>
        <a:xfrm>
          <a:off x="81582" y="0"/>
          <a:ext cx="5932834" cy="9220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dirty="0" smtClean="0"/>
            <a:t>Presentazione</a:t>
          </a:r>
          <a:endParaRPr lang="it-IT" sz="3600" kern="1200" dirty="0"/>
        </a:p>
      </dsp:txBody>
      <dsp:txXfrm>
        <a:off x="108588" y="27006"/>
        <a:ext cx="5878822" cy="868034"/>
      </dsp:txXfrm>
    </dsp:sp>
    <dsp:sp modelId="{CE70D508-1CC4-4AD0-BF21-7FA8361D5BE3}">
      <dsp:nvSpPr>
        <dsp:cNvPr id="0" name=""/>
        <dsp:cNvSpPr/>
      </dsp:nvSpPr>
      <dsp:spPr>
        <a:xfrm rot="5400000">
          <a:off x="2875116" y="945097"/>
          <a:ext cx="345767" cy="4149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 rot="-5400000">
        <a:off x="2923524" y="979673"/>
        <a:ext cx="248952" cy="242037"/>
      </dsp:txXfrm>
    </dsp:sp>
    <dsp:sp modelId="{2BFF8B1B-747D-4F19-A667-F54E1D3D3D0E}">
      <dsp:nvSpPr>
        <dsp:cNvPr id="0" name=""/>
        <dsp:cNvSpPr/>
      </dsp:nvSpPr>
      <dsp:spPr>
        <a:xfrm>
          <a:off x="81582" y="1383069"/>
          <a:ext cx="5932834" cy="9220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dirty="0" smtClean="0"/>
            <a:t>Sessione</a:t>
          </a:r>
          <a:endParaRPr lang="it-IT" sz="3600" kern="1200" dirty="0"/>
        </a:p>
      </dsp:txBody>
      <dsp:txXfrm>
        <a:off x="108588" y="1410075"/>
        <a:ext cx="5878822" cy="868034"/>
      </dsp:txXfrm>
    </dsp:sp>
    <dsp:sp modelId="{B0A0C381-55BD-41D9-9B1E-5E90286E7416}">
      <dsp:nvSpPr>
        <dsp:cNvPr id="0" name=""/>
        <dsp:cNvSpPr/>
      </dsp:nvSpPr>
      <dsp:spPr>
        <a:xfrm rot="5400000">
          <a:off x="2875116" y="2328166"/>
          <a:ext cx="345767" cy="4149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 rot="-5400000">
        <a:off x="2923524" y="2362742"/>
        <a:ext cx="248952" cy="242037"/>
      </dsp:txXfrm>
    </dsp:sp>
    <dsp:sp modelId="{2DCEDA6B-E0FF-4B4F-9F9E-64DC0C1C7DFF}">
      <dsp:nvSpPr>
        <dsp:cNvPr id="0" name=""/>
        <dsp:cNvSpPr/>
      </dsp:nvSpPr>
      <dsp:spPr>
        <a:xfrm>
          <a:off x="81582" y="2766137"/>
          <a:ext cx="5932834" cy="922046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500" kern="1200" dirty="0" smtClean="0"/>
            <a:t>Trasporto</a:t>
          </a:r>
          <a:endParaRPr lang="it-IT" sz="3500" kern="1200" dirty="0"/>
        </a:p>
      </dsp:txBody>
      <dsp:txXfrm>
        <a:off x="108588" y="2793143"/>
        <a:ext cx="5878822" cy="868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B6150-54E4-40A9-BBE6-91A66D4CDF01}">
      <dsp:nvSpPr>
        <dsp:cNvPr id="0" name=""/>
        <dsp:cNvSpPr/>
      </dsp:nvSpPr>
      <dsp:spPr>
        <a:xfrm>
          <a:off x="0" y="0"/>
          <a:ext cx="7719392" cy="1029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dirty="0" smtClean="0"/>
            <a:t>Avvio del processo</a:t>
          </a:r>
          <a:endParaRPr lang="it-IT" sz="3600" kern="1200" dirty="0"/>
        </a:p>
      </dsp:txBody>
      <dsp:txXfrm>
        <a:off x="1646813" y="0"/>
        <a:ext cx="6072578" cy="1029347"/>
      </dsp:txXfrm>
    </dsp:sp>
    <dsp:sp modelId="{C33C4AF3-9772-4B71-8D30-F932748BD9AA}">
      <dsp:nvSpPr>
        <dsp:cNvPr id="0" name=""/>
        <dsp:cNvSpPr/>
      </dsp:nvSpPr>
      <dsp:spPr>
        <a:xfrm>
          <a:off x="102934" y="102934"/>
          <a:ext cx="1543878" cy="82347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BB9957-5413-4593-B2FD-74D445328646}">
      <dsp:nvSpPr>
        <dsp:cNvPr id="0" name=""/>
        <dsp:cNvSpPr/>
      </dsp:nvSpPr>
      <dsp:spPr>
        <a:xfrm>
          <a:off x="0" y="1132282"/>
          <a:ext cx="7719392" cy="1029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Sessione – «Lavori in corso»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-Sincronizzazione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- « </a:t>
          </a:r>
          <a:r>
            <a:rPr lang="it-IT" sz="1800" kern="1200" dirty="0" err="1" smtClean="0"/>
            <a:t>Resume</a:t>
          </a:r>
          <a:r>
            <a:rPr lang="it-IT" sz="1800" kern="1200" dirty="0" smtClean="0"/>
            <a:t> »</a:t>
          </a:r>
          <a:endParaRPr lang="it-IT" sz="1800" kern="1200" dirty="0"/>
        </a:p>
      </dsp:txBody>
      <dsp:txXfrm>
        <a:off x="1646813" y="1132282"/>
        <a:ext cx="6072578" cy="1029347"/>
      </dsp:txXfrm>
    </dsp:sp>
    <dsp:sp modelId="{B463B0BC-5F11-46D0-92D0-098BF053C9C8}">
      <dsp:nvSpPr>
        <dsp:cNvPr id="0" name=""/>
        <dsp:cNvSpPr/>
      </dsp:nvSpPr>
      <dsp:spPr>
        <a:xfrm>
          <a:off x="102934" y="1235217"/>
          <a:ext cx="1543878" cy="82347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</dsp:sp>
    <dsp:sp modelId="{F2E592A7-7891-4B1E-88F8-9974AFBE591B}">
      <dsp:nvSpPr>
        <dsp:cNvPr id="0" name=""/>
        <dsp:cNvSpPr/>
      </dsp:nvSpPr>
      <dsp:spPr>
        <a:xfrm>
          <a:off x="0" y="2264565"/>
          <a:ext cx="7719392" cy="10293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kern="1200" smtClean="0"/>
            <a:t>Chiusura della sessione</a:t>
          </a:r>
          <a:endParaRPr lang="it-IT" sz="3600" kern="1200" dirty="0"/>
        </a:p>
      </dsp:txBody>
      <dsp:txXfrm>
        <a:off x="1646813" y="2264565"/>
        <a:ext cx="6072578" cy="1029347"/>
      </dsp:txXfrm>
    </dsp:sp>
    <dsp:sp modelId="{DD2E39FE-135B-46EA-8687-42937EFCB512}">
      <dsp:nvSpPr>
        <dsp:cNvPr id="0" name=""/>
        <dsp:cNvSpPr/>
      </dsp:nvSpPr>
      <dsp:spPr>
        <a:xfrm>
          <a:off x="102934" y="2367499"/>
          <a:ext cx="1543878" cy="82347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it-IT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C894025-AE6F-4955-B366-7109F3B9D8B7}" type="datetimeFigureOut">
              <a:rPr lang="it-IT" smtClean="0"/>
              <a:pPr/>
              <a:t>29/01/2018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FF74ECC9-7DBA-4B19-A2DF-77D94788DAC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latin typeface="Tw Cen MT Condensed Extra Bold" panose="020B0803020202020204" pitchFamily="34" charset="0"/>
              </a:rPr>
              <a:t>Livello 5 – Sessione</a:t>
            </a:r>
            <a:br>
              <a:rPr lang="it-IT" dirty="0" smtClean="0">
                <a:latin typeface="Tw Cen MT Condensed Extra Bold" panose="020B0803020202020204" pitchFamily="34" charset="0"/>
              </a:rPr>
            </a:br>
            <a:r>
              <a:rPr lang="it-IT" sz="2800" dirty="0" smtClean="0">
                <a:latin typeface="Tw Cen MT Condensed Extra Bold" panose="020B0803020202020204" pitchFamily="34" charset="0"/>
              </a:rPr>
              <a:t>Modello ISO/OSI</a:t>
            </a:r>
            <a:br>
              <a:rPr lang="it-IT" sz="2800" dirty="0" smtClean="0">
                <a:latin typeface="Tw Cen MT Condensed Extra Bold" panose="020B0803020202020204" pitchFamily="34" charset="0"/>
              </a:rPr>
            </a:br>
            <a:r>
              <a:rPr lang="it-IT" sz="2000" dirty="0" smtClean="0">
                <a:latin typeface="Tw Cen MT Condensed Extra Bold" panose="020B0803020202020204" pitchFamily="34" charset="0"/>
              </a:rPr>
              <a:t>D’Andrea giacomo 5°AS</a:t>
            </a:r>
            <a:endParaRPr lang="it-IT" dirty="0">
              <a:latin typeface="Tw Cen MT Condensed Extra Bold" panose="020B08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225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64532"/>
              </p:ext>
            </p:extLst>
          </p:nvPr>
        </p:nvGraphicFramePr>
        <p:xfrm>
          <a:off x="250825" y="1719263"/>
          <a:ext cx="8642350" cy="466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6815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it-IT" dirty="0" smtClean="0">
                <a:latin typeface="Tw Cen MT Condensed Extra Bold" panose="020B0803020202020204" pitchFamily="34" charset="0"/>
              </a:rPr>
              <a:t>MIND MAP</a:t>
            </a:r>
            <a:endParaRPr lang="it-IT" dirty="0">
              <a:latin typeface="Tw Cen MT Condensed Extra Bold" panose="020B08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69594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6B94BE-AABA-4ECE-B91C-667A871D4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C6B94BE-AABA-4ECE-B91C-667A871D4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C6B94BE-AABA-4ECE-B91C-667A871D4F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382CF5-6EBA-40EF-A791-02A15A6C8D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4E382CF5-6EBA-40EF-A791-02A15A6C8D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4E382CF5-6EBA-40EF-A791-02A15A6C8D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D1328B-BD93-49E2-BD79-C8DCFA5F72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0D1328B-BD93-49E2-BD79-C8DCFA5F72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0D1328B-BD93-49E2-BD79-C8DCFA5F72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EBBC1D-0200-4718-A497-BD05A05562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43EBBC1D-0200-4718-A497-BD05A05562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43EBBC1D-0200-4718-A497-BD05A05562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0FE281-63B3-4C14-9675-8BCE1E4F50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DC0FE281-63B3-4C14-9675-8BCE1E4F50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C0FE281-63B3-4C14-9675-8BCE1E4F50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0A9814-6E7B-47A5-BEDF-13625B1AA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310A9814-6E7B-47A5-BEDF-13625B1AA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310A9814-6E7B-47A5-BEDF-13625B1AA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6815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>
                <a:latin typeface="Tw Cen MT Condensed Extra Bold" panose="020B0803020202020204" pitchFamily="34" charset="0"/>
              </a:rPr>
              <a:t>Cos’è il livello di sessione?</a:t>
            </a:r>
            <a:endParaRPr lang="it-IT" dirty="0">
              <a:latin typeface="Tw Cen MT Condensed Extra Bold" panose="020B0803020202020204" pitchFamily="34" charset="0"/>
            </a:endParaRPr>
          </a:p>
        </p:txBody>
      </p:sp>
      <p:sp>
        <p:nvSpPr>
          <p:cNvPr id="5" name="Pentagono 4"/>
          <p:cNvSpPr/>
          <p:nvPr/>
        </p:nvSpPr>
        <p:spPr>
          <a:xfrm>
            <a:off x="179512" y="5373216"/>
            <a:ext cx="5184576" cy="1296144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/>
              <a:t>Introduzione</a:t>
            </a:r>
            <a:endParaRPr lang="it-IT" sz="40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079" y="1916832"/>
            <a:ext cx="2667000" cy="3248025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380999" y="1719071"/>
            <a:ext cx="3974977" cy="3438121"/>
          </a:xfrm>
        </p:spPr>
        <p:txBody>
          <a:bodyPr/>
          <a:lstStyle/>
          <a:p>
            <a:pPr marL="560070" indent="-514350">
              <a:buFont typeface="+mj-lt"/>
              <a:buAutoNum type="romanUcPeriod"/>
            </a:pPr>
            <a:endParaRPr lang="it-IT" dirty="0" smtClean="0"/>
          </a:p>
          <a:p>
            <a:pPr marL="560070" indent="-514350">
              <a:buFont typeface="+mj-lt"/>
              <a:buAutoNum type="romanUcPeriod"/>
            </a:pPr>
            <a:r>
              <a:rPr lang="it-IT" sz="2400" dirty="0" smtClean="0"/>
              <a:t>Livello logico</a:t>
            </a:r>
          </a:p>
          <a:p>
            <a:pPr marL="560070" indent="-514350">
              <a:buFont typeface="+mj-lt"/>
              <a:buAutoNum type="romanUcPeriod"/>
            </a:pPr>
            <a:r>
              <a:rPr lang="it-IT" sz="2400" dirty="0" smtClean="0"/>
              <a:t>Permette la connessione logica</a:t>
            </a:r>
          </a:p>
          <a:p>
            <a:pPr marL="560070" indent="-514350">
              <a:buFont typeface="+mj-lt"/>
              <a:buAutoNum type="romanUcPeriod"/>
            </a:pPr>
            <a:r>
              <a:rPr lang="it-IT" sz="2400" dirty="0" smtClean="0"/>
              <a:t>Servizi analoghi al livello di trasporto</a:t>
            </a:r>
          </a:p>
          <a:p>
            <a:pPr marL="560070" indent="-514350">
              <a:buFont typeface="+mj-lt"/>
              <a:buAutoNum type="romanUcPeriod"/>
            </a:pPr>
            <a:r>
              <a:rPr lang="it-IT" sz="2400" dirty="0" smtClean="0"/>
              <a:t>«</a:t>
            </a:r>
            <a:r>
              <a:rPr lang="it-IT" sz="2400" dirty="0" err="1" smtClean="0"/>
              <a:t>Resume</a:t>
            </a:r>
            <a:r>
              <a:rPr lang="it-IT" sz="2400" dirty="0" smtClean="0"/>
              <a:t>»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3629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36815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Host-a         HOST-B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373216"/>
            <a:ext cx="5749026" cy="129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1111725727"/>
              </p:ext>
            </p:extLst>
          </p:nvPr>
        </p:nvGraphicFramePr>
        <p:xfrm>
          <a:off x="899592" y="1916832"/>
          <a:ext cx="3240360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736863705"/>
              </p:ext>
            </p:extLst>
          </p:nvPr>
        </p:nvGraphicFramePr>
        <p:xfrm>
          <a:off x="4355976" y="1916832"/>
          <a:ext cx="3168352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Freccia bidirezionale orizzontale 9"/>
          <p:cNvSpPr/>
          <p:nvPr/>
        </p:nvSpPr>
        <p:spPr>
          <a:xfrm>
            <a:off x="4211960" y="723020"/>
            <a:ext cx="792088" cy="216024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808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36815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 checkpoint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373216"/>
            <a:ext cx="5749026" cy="129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3052013713"/>
              </p:ext>
            </p:extLst>
          </p:nvPr>
        </p:nvGraphicFramePr>
        <p:xfrm>
          <a:off x="899592" y="1916832"/>
          <a:ext cx="3240360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3968659662"/>
              </p:ext>
            </p:extLst>
          </p:nvPr>
        </p:nvGraphicFramePr>
        <p:xfrm>
          <a:off x="179512" y="1628800"/>
          <a:ext cx="6096000" cy="368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140968"/>
            <a:ext cx="620688" cy="620688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992888" y="3189702"/>
            <a:ext cx="1899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B050"/>
                </a:solidFill>
              </a:rPr>
              <a:t>Checkpoint</a:t>
            </a:r>
            <a:endParaRPr lang="it-IT" sz="2800" dirty="0">
              <a:solidFill>
                <a:srgbClr val="00B050"/>
              </a:solidFill>
            </a:endParaRPr>
          </a:p>
        </p:txBody>
      </p:sp>
      <p:sp>
        <p:nvSpPr>
          <p:cNvPr id="14" name="Freccia curva 13"/>
          <p:cNvSpPr/>
          <p:nvPr/>
        </p:nvSpPr>
        <p:spPr>
          <a:xfrm rot="10800000">
            <a:off x="6372198" y="3823854"/>
            <a:ext cx="1728193" cy="1216705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137" y="1772816"/>
            <a:ext cx="1851285" cy="12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56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36815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3 Fasi - Ricapitoliamo</a:t>
            </a:r>
            <a:endParaRPr lang="it-IT" dirty="0"/>
          </a:p>
        </p:txBody>
      </p:sp>
      <p:sp>
        <p:nvSpPr>
          <p:cNvPr id="4" name="Pentagono 3"/>
          <p:cNvSpPr/>
          <p:nvPr/>
        </p:nvSpPr>
        <p:spPr>
          <a:xfrm>
            <a:off x="179512" y="5373216"/>
            <a:ext cx="5184576" cy="1296144"/>
          </a:xfrm>
          <a:prstGeom prst="homePlat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smtClean="0"/>
              <a:t>Fasi del processo</a:t>
            </a:r>
            <a:endParaRPr lang="it-IT" sz="4000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365298"/>
              </p:ext>
            </p:extLst>
          </p:nvPr>
        </p:nvGraphicFramePr>
        <p:xfrm>
          <a:off x="381000" y="1719263"/>
          <a:ext cx="7719392" cy="329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2992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33C4AF3-9772-4B71-8D30-F932748BD9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C33C4AF3-9772-4B71-8D30-F932748BD9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C33C4AF3-9772-4B71-8D30-F932748BD9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A9B6150-54E4-40A9-BBE6-91A66D4CD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graphicEl>
                                              <a:dgm id="{6A9B6150-54E4-40A9-BBE6-91A66D4CD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graphicEl>
                                              <a:dgm id="{6A9B6150-54E4-40A9-BBE6-91A66D4CD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463B0BC-5F11-46D0-92D0-098BF053C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graphicEl>
                                              <a:dgm id="{B463B0BC-5F11-46D0-92D0-098BF053C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graphicEl>
                                              <a:dgm id="{B463B0BC-5F11-46D0-92D0-098BF053C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DBB9957-5413-4593-B2FD-74D445328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graphicEl>
                                              <a:dgm id="{BDBB9957-5413-4593-B2FD-74D445328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graphicEl>
                                              <a:dgm id="{BDBB9957-5413-4593-B2FD-74D445328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D2E39FE-135B-46EA-8687-42937EFCB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graphicEl>
                                              <a:dgm id="{DD2E39FE-135B-46EA-8687-42937EFCB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graphicEl>
                                              <a:dgm id="{DD2E39FE-135B-46EA-8687-42937EFCB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2E592A7-7891-4B1E-88F8-9974AFBE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F2E592A7-7891-4B1E-88F8-9974AFBE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F2E592A7-7891-4B1E-88F8-9974AFBE5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79512" y="1340768"/>
            <a:ext cx="6696744" cy="2160240"/>
          </a:xfrm>
        </p:spPr>
        <p:txBody>
          <a:bodyPr/>
          <a:lstStyle/>
          <a:p>
            <a:pPr algn="ctr"/>
            <a:r>
              <a:rPr lang="it-IT" sz="9600" dirty="0" smtClean="0"/>
              <a:t>FINE</a:t>
            </a:r>
            <a:endParaRPr lang="it-IT" sz="9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79512" y="4869160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 smtClean="0">
                <a:solidFill>
                  <a:schemeClr val="accent6">
                    <a:lumMod val="50000"/>
                  </a:schemeClr>
                </a:solidFill>
                <a:latin typeface="Bell MT" panose="02020503060305020303" pitchFamily="18" charset="0"/>
              </a:rPr>
              <a:t>Grazie per l’attenzione</a:t>
            </a:r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02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glia">
  <a:themeElements>
    <a:clrScheme name="Alta mod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Grigli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Farmaci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213</TotalTime>
  <Words>84</Words>
  <Application>Microsoft Office PowerPoint</Application>
  <PresentationFormat>Presentazione su schermo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Griglia</vt:lpstr>
      <vt:lpstr>Livello 5 – Sessione Modello ISO/OSI D’Andrea giacomo 5°AS</vt:lpstr>
      <vt:lpstr>MIND MAP</vt:lpstr>
      <vt:lpstr>Cos’è il livello di sessione?</vt:lpstr>
      <vt:lpstr>Host-a         HOST-B</vt:lpstr>
      <vt:lpstr> checkpoint</vt:lpstr>
      <vt:lpstr>3 Fasi - Ricapitoliamo</vt:lpstr>
      <vt:lpstr>FINE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Livello 5 – Sessione Modello ISO/OSI D’Andrea giacomo 5°AS</dc:title>
  <dc:creator>giacomo</dc:creator>
  <cp:lastModifiedBy>giacomo</cp:lastModifiedBy>
  <cp:revision>21</cp:revision>
  <dcterms:created xsi:type="dcterms:W3CDTF">2018-01-26T20:35:40Z</dcterms:created>
  <dcterms:modified xsi:type="dcterms:W3CDTF">2018-01-29T15:18:08Z</dcterms:modified>
</cp:coreProperties>
</file>