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0" r:id="rId1"/>
  </p:sldMasterIdLst>
  <p:sldIdLst>
    <p:sldId id="256" r:id="rId2"/>
    <p:sldId id="257" r:id="rId3"/>
    <p:sldId id="258" r:id="rId4"/>
    <p:sldId id="266" r:id="rId5"/>
    <p:sldId id="264" r:id="rId6"/>
    <p:sldId id="265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4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8F0E69-E135-4DDA-83CA-A4C70F6485E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D32C732-C775-4669-B520-323FCCA66EB2}">
      <dgm:prSet phldrT="[Testo]" custT="1"/>
      <dgm:spPr>
        <a:solidFill>
          <a:schemeClr val="bg1">
            <a:lumMod val="65000"/>
            <a:lumOff val="35000"/>
            <a:alpha val="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it-IT" sz="6000" dirty="0">
              <a:solidFill>
                <a:schemeClr val="tx2"/>
              </a:solidFill>
            </a:rPr>
            <a:t>Descrizione</a:t>
          </a:r>
        </a:p>
      </dgm:t>
    </dgm:pt>
    <dgm:pt modelId="{71882AC1-3F3B-4A91-BDB7-F9293DAC0408}" type="parTrans" cxnId="{7F3E1656-1856-4A3F-AAAE-995551C48FCE}">
      <dgm:prSet/>
      <dgm:spPr/>
      <dgm:t>
        <a:bodyPr/>
        <a:lstStyle/>
        <a:p>
          <a:endParaRPr lang="it-IT" sz="2800"/>
        </a:p>
      </dgm:t>
    </dgm:pt>
    <dgm:pt modelId="{3A71E839-6EF5-4BEC-BD2E-18D7E60B8180}" type="sibTrans" cxnId="{7F3E1656-1856-4A3F-AAAE-995551C48FCE}">
      <dgm:prSet/>
      <dgm:spPr>
        <a:solidFill>
          <a:schemeClr val="tx2"/>
        </a:solidFill>
        <a:ln cap="rnd">
          <a:solidFill>
            <a:schemeClr val="tx2"/>
          </a:solidFill>
          <a:bevel/>
        </a:ln>
      </dgm:spPr>
      <dgm:t>
        <a:bodyPr/>
        <a:lstStyle/>
        <a:p>
          <a:endParaRPr lang="it-IT" sz="2800"/>
        </a:p>
      </dgm:t>
    </dgm:pt>
    <dgm:pt modelId="{5C544506-C619-4F75-995F-AB3279CDD7D4}">
      <dgm:prSet phldrT="[Testo]" custT="1"/>
      <dgm:spPr>
        <a:solidFill>
          <a:schemeClr val="tx2">
            <a:alpha val="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it-IT" sz="6000" dirty="0">
              <a:solidFill>
                <a:schemeClr val="tx2"/>
              </a:solidFill>
            </a:rPr>
            <a:t>Funzionalità</a:t>
          </a:r>
        </a:p>
      </dgm:t>
    </dgm:pt>
    <dgm:pt modelId="{938131AA-D9BE-4033-B607-26B5533FC796}" type="parTrans" cxnId="{20841876-6958-4BD5-94BF-E903FE107150}">
      <dgm:prSet/>
      <dgm:spPr/>
      <dgm:t>
        <a:bodyPr/>
        <a:lstStyle/>
        <a:p>
          <a:endParaRPr lang="it-IT" sz="2800"/>
        </a:p>
      </dgm:t>
    </dgm:pt>
    <dgm:pt modelId="{48000372-EB59-4EFD-BB21-ABAE59BFC4DE}" type="sibTrans" cxnId="{20841876-6958-4BD5-94BF-E903FE107150}">
      <dgm:prSet/>
      <dgm:spPr/>
      <dgm:t>
        <a:bodyPr/>
        <a:lstStyle/>
        <a:p>
          <a:endParaRPr lang="it-IT" sz="2800"/>
        </a:p>
      </dgm:t>
    </dgm:pt>
    <dgm:pt modelId="{A50F973D-471D-4237-91D9-DEE680AC9FA2}">
      <dgm:prSet phldrT="[Testo]" custT="1"/>
      <dgm:spPr>
        <a:solidFill>
          <a:schemeClr val="tx2">
            <a:alpha val="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it-IT" sz="6000" dirty="0">
              <a:solidFill>
                <a:schemeClr val="tx2"/>
              </a:solidFill>
            </a:rPr>
            <a:t>Protocolli di trasporto</a:t>
          </a:r>
        </a:p>
      </dgm:t>
    </dgm:pt>
    <dgm:pt modelId="{8A585FD9-765A-4D12-83CB-862E1D06410A}" type="parTrans" cxnId="{6820B8BF-1E52-403E-8F42-D8FD3298A12A}">
      <dgm:prSet/>
      <dgm:spPr/>
      <dgm:t>
        <a:bodyPr/>
        <a:lstStyle/>
        <a:p>
          <a:endParaRPr lang="it-IT" sz="2800"/>
        </a:p>
      </dgm:t>
    </dgm:pt>
    <dgm:pt modelId="{7EF33366-1ED4-4582-A564-4498A034CDFD}" type="sibTrans" cxnId="{6820B8BF-1E52-403E-8F42-D8FD3298A12A}">
      <dgm:prSet/>
      <dgm:spPr/>
      <dgm:t>
        <a:bodyPr/>
        <a:lstStyle/>
        <a:p>
          <a:endParaRPr lang="it-IT" sz="2800"/>
        </a:p>
      </dgm:t>
    </dgm:pt>
    <dgm:pt modelId="{3C0AECC8-C54E-4D95-94E7-D74B43E5954E}" type="pres">
      <dgm:prSet presAssocID="{338F0E69-E135-4DDA-83CA-A4C70F6485E1}" presName="Name0" presStyleCnt="0">
        <dgm:presLayoutVars>
          <dgm:chMax val="7"/>
          <dgm:chPref val="7"/>
          <dgm:dir/>
        </dgm:presLayoutVars>
      </dgm:prSet>
      <dgm:spPr/>
    </dgm:pt>
    <dgm:pt modelId="{B9D74617-2AF1-49CF-A3DD-03A660A08208}" type="pres">
      <dgm:prSet presAssocID="{338F0E69-E135-4DDA-83CA-A4C70F6485E1}" presName="Name1" presStyleCnt="0"/>
      <dgm:spPr/>
    </dgm:pt>
    <dgm:pt modelId="{57A28F1C-CAC4-45ED-ADFB-2A592F607DEC}" type="pres">
      <dgm:prSet presAssocID="{338F0E69-E135-4DDA-83CA-A4C70F6485E1}" presName="cycle" presStyleCnt="0"/>
      <dgm:spPr/>
    </dgm:pt>
    <dgm:pt modelId="{CEAAF98C-2B4E-4090-80C4-BFEE34716627}" type="pres">
      <dgm:prSet presAssocID="{338F0E69-E135-4DDA-83CA-A4C70F6485E1}" presName="srcNode" presStyleLbl="node1" presStyleIdx="0" presStyleCnt="3"/>
      <dgm:spPr/>
    </dgm:pt>
    <dgm:pt modelId="{329B42A3-697B-493D-9419-700223743190}" type="pres">
      <dgm:prSet presAssocID="{338F0E69-E135-4DDA-83CA-A4C70F6485E1}" presName="conn" presStyleLbl="parChTrans1D2" presStyleIdx="0" presStyleCnt="1" custScaleX="101484" custLinFactNeighborY="0"/>
      <dgm:spPr/>
    </dgm:pt>
    <dgm:pt modelId="{CB2A83A5-3565-4717-9184-10336573284A}" type="pres">
      <dgm:prSet presAssocID="{338F0E69-E135-4DDA-83CA-A4C70F6485E1}" presName="extraNode" presStyleLbl="node1" presStyleIdx="0" presStyleCnt="3"/>
      <dgm:spPr/>
    </dgm:pt>
    <dgm:pt modelId="{0C844BC1-DC2D-4251-90E7-1576DB43A472}" type="pres">
      <dgm:prSet presAssocID="{338F0E69-E135-4DDA-83CA-A4C70F6485E1}" presName="dstNode" presStyleLbl="node1" presStyleIdx="0" presStyleCnt="3"/>
      <dgm:spPr/>
    </dgm:pt>
    <dgm:pt modelId="{3E7FCDDA-6C40-45DF-A4C9-41C9BEE37BF8}" type="pres">
      <dgm:prSet presAssocID="{CD32C732-C775-4669-B520-323FCCA66EB2}" presName="text_1" presStyleLbl="node1" presStyleIdx="0" presStyleCnt="3" custLinFactNeighborX="3222" custLinFactNeighborY="1805">
        <dgm:presLayoutVars>
          <dgm:bulletEnabled val="1"/>
        </dgm:presLayoutVars>
      </dgm:prSet>
      <dgm:spPr/>
    </dgm:pt>
    <dgm:pt modelId="{6B189390-9E0E-4C86-9177-D9576EE6FE8A}" type="pres">
      <dgm:prSet presAssocID="{CD32C732-C775-4669-B520-323FCCA66EB2}" presName="accent_1" presStyleCnt="0"/>
      <dgm:spPr/>
    </dgm:pt>
    <dgm:pt modelId="{356D401F-874E-46CE-BDC4-E90B692BCB35}" type="pres">
      <dgm:prSet presAssocID="{CD32C732-C775-4669-B520-323FCCA66EB2}" presName="accentRepeatNode" presStyleLbl="solidFgAcc1" presStyleIdx="0" presStyleCnt="3" custLinFactNeighborX="14440" custLinFactNeighborY="549"/>
      <dgm:spPr>
        <a:solidFill>
          <a:schemeClr val="bg1">
            <a:lumMod val="65000"/>
            <a:lumOff val="35000"/>
          </a:schemeClr>
        </a:solidFill>
        <a:ln>
          <a:solidFill>
            <a:schemeClr val="tx2"/>
          </a:solidFill>
        </a:ln>
      </dgm:spPr>
    </dgm:pt>
    <dgm:pt modelId="{86846E73-1536-4A03-BED5-9E8F4D65E53A}" type="pres">
      <dgm:prSet presAssocID="{5C544506-C619-4F75-995F-AB3279CDD7D4}" presName="text_2" presStyleLbl="node1" presStyleIdx="1" presStyleCnt="3">
        <dgm:presLayoutVars>
          <dgm:bulletEnabled val="1"/>
        </dgm:presLayoutVars>
      </dgm:prSet>
      <dgm:spPr/>
    </dgm:pt>
    <dgm:pt modelId="{8CA919D4-FE5F-4B32-9091-9F08E703A4C6}" type="pres">
      <dgm:prSet presAssocID="{5C544506-C619-4F75-995F-AB3279CDD7D4}" presName="accent_2" presStyleCnt="0"/>
      <dgm:spPr/>
    </dgm:pt>
    <dgm:pt modelId="{B79ED029-4007-4F73-88E1-C7646C40896E}" type="pres">
      <dgm:prSet presAssocID="{5C544506-C619-4F75-995F-AB3279CDD7D4}" presName="accentRepeatNode" presStyleLbl="solidFgAcc1" presStyleIdx="1" presStyleCnt="3"/>
      <dgm:spPr>
        <a:solidFill>
          <a:schemeClr val="bg1">
            <a:lumMod val="65000"/>
            <a:lumOff val="35000"/>
          </a:schemeClr>
        </a:solidFill>
        <a:ln>
          <a:solidFill>
            <a:schemeClr val="tx2"/>
          </a:solidFill>
        </a:ln>
      </dgm:spPr>
    </dgm:pt>
    <dgm:pt modelId="{DFE2AF84-9368-4033-B861-0F1BF80E1847}" type="pres">
      <dgm:prSet presAssocID="{A50F973D-471D-4237-91D9-DEE680AC9FA2}" presName="text_3" presStyleLbl="node1" presStyleIdx="2" presStyleCnt="3" custLinFactNeighborX="1099" custLinFactNeighborY="5415">
        <dgm:presLayoutVars>
          <dgm:bulletEnabled val="1"/>
        </dgm:presLayoutVars>
      </dgm:prSet>
      <dgm:spPr/>
    </dgm:pt>
    <dgm:pt modelId="{82E94A90-6BDF-4BA7-BE53-310F36591235}" type="pres">
      <dgm:prSet presAssocID="{A50F973D-471D-4237-91D9-DEE680AC9FA2}" presName="accent_3" presStyleCnt="0"/>
      <dgm:spPr/>
    </dgm:pt>
    <dgm:pt modelId="{B71B1BB7-2093-4521-9FF5-F50DC1A0A1A3}" type="pres">
      <dgm:prSet presAssocID="{A50F973D-471D-4237-91D9-DEE680AC9FA2}" presName="accentRepeatNode" presStyleLbl="solidFgAcc1" presStyleIdx="2" presStyleCnt="3" custLinFactNeighborX="15885" custLinFactNeighborY="1444"/>
      <dgm:spPr>
        <a:solidFill>
          <a:schemeClr val="bg1">
            <a:lumMod val="65000"/>
            <a:lumOff val="35000"/>
          </a:schemeClr>
        </a:solidFill>
        <a:ln>
          <a:solidFill>
            <a:schemeClr val="tx2"/>
          </a:solidFill>
        </a:ln>
      </dgm:spPr>
    </dgm:pt>
  </dgm:ptLst>
  <dgm:cxnLst>
    <dgm:cxn modelId="{85E1410F-F3FA-4A1C-BBA3-1AE8159CAA52}" type="presOf" srcId="{3A71E839-6EF5-4BEC-BD2E-18D7E60B8180}" destId="{329B42A3-697B-493D-9419-700223743190}" srcOrd="0" destOrd="0" presId="urn:microsoft.com/office/officeart/2008/layout/VerticalCurvedList"/>
    <dgm:cxn modelId="{7F3E1656-1856-4A3F-AAAE-995551C48FCE}" srcId="{338F0E69-E135-4DDA-83CA-A4C70F6485E1}" destId="{CD32C732-C775-4669-B520-323FCCA66EB2}" srcOrd="0" destOrd="0" parTransId="{71882AC1-3F3B-4A91-BDB7-F9293DAC0408}" sibTransId="{3A71E839-6EF5-4BEC-BD2E-18D7E60B8180}"/>
    <dgm:cxn modelId="{20841876-6958-4BD5-94BF-E903FE107150}" srcId="{338F0E69-E135-4DDA-83CA-A4C70F6485E1}" destId="{5C544506-C619-4F75-995F-AB3279CDD7D4}" srcOrd="1" destOrd="0" parTransId="{938131AA-D9BE-4033-B607-26B5533FC796}" sibTransId="{48000372-EB59-4EFD-BB21-ABAE59BFC4DE}"/>
    <dgm:cxn modelId="{BC5FCE7D-490B-4FD4-93F8-0C697C6D3CFC}" type="presOf" srcId="{338F0E69-E135-4DDA-83CA-A4C70F6485E1}" destId="{3C0AECC8-C54E-4D95-94E7-D74B43E5954E}" srcOrd="0" destOrd="0" presId="urn:microsoft.com/office/officeart/2008/layout/VerticalCurvedList"/>
    <dgm:cxn modelId="{49012B92-3886-438B-912C-E52F3B35423E}" type="presOf" srcId="{CD32C732-C775-4669-B520-323FCCA66EB2}" destId="{3E7FCDDA-6C40-45DF-A4C9-41C9BEE37BF8}" srcOrd="0" destOrd="0" presId="urn:microsoft.com/office/officeart/2008/layout/VerticalCurvedList"/>
    <dgm:cxn modelId="{3267F49A-DFD7-4B6F-9837-C7E98F32B7DF}" type="presOf" srcId="{5C544506-C619-4F75-995F-AB3279CDD7D4}" destId="{86846E73-1536-4A03-BED5-9E8F4D65E53A}" srcOrd="0" destOrd="0" presId="urn:microsoft.com/office/officeart/2008/layout/VerticalCurvedList"/>
    <dgm:cxn modelId="{6820B8BF-1E52-403E-8F42-D8FD3298A12A}" srcId="{338F0E69-E135-4DDA-83CA-A4C70F6485E1}" destId="{A50F973D-471D-4237-91D9-DEE680AC9FA2}" srcOrd="2" destOrd="0" parTransId="{8A585FD9-765A-4D12-83CB-862E1D06410A}" sibTransId="{7EF33366-1ED4-4582-A564-4498A034CDFD}"/>
    <dgm:cxn modelId="{A0021AD2-FD0B-4719-B61D-605232AF721D}" type="presOf" srcId="{A50F973D-471D-4237-91D9-DEE680AC9FA2}" destId="{DFE2AF84-9368-4033-B861-0F1BF80E1847}" srcOrd="0" destOrd="0" presId="urn:microsoft.com/office/officeart/2008/layout/VerticalCurvedList"/>
    <dgm:cxn modelId="{1A0ACA86-86D2-4757-A8BF-FD6D4AC04E6F}" type="presParOf" srcId="{3C0AECC8-C54E-4D95-94E7-D74B43E5954E}" destId="{B9D74617-2AF1-49CF-A3DD-03A660A08208}" srcOrd="0" destOrd="0" presId="urn:microsoft.com/office/officeart/2008/layout/VerticalCurvedList"/>
    <dgm:cxn modelId="{FD85C243-820B-4175-A2D1-5EE56E0237DD}" type="presParOf" srcId="{B9D74617-2AF1-49CF-A3DD-03A660A08208}" destId="{57A28F1C-CAC4-45ED-ADFB-2A592F607DEC}" srcOrd="0" destOrd="0" presId="urn:microsoft.com/office/officeart/2008/layout/VerticalCurvedList"/>
    <dgm:cxn modelId="{6195D2D6-E4E5-4D29-BC5F-5FA108D3F010}" type="presParOf" srcId="{57A28F1C-CAC4-45ED-ADFB-2A592F607DEC}" destId="{CEAAF98C-2B4E-4090-80C4-BFEE34716627}" srcOrd="0" destOrd="0" presId="urn:microsoft.com/office/officeart/2008/layout/VerticalCurvedList"/>
    <dgm:cxn modelId="{A47ACD66-EC41-4DA6-9361-1E1D134F4ADC}" type="presParOf" srcId="{57A28F1C-CAC4-45ED-ADFB-2A592F607DEC}" destId="{329B42A3-697B-493D-9419-700223743190}" srcOrd="1" destOrd="0" presId="urn:microsoft.com/office/officeart/2008/layout/VerticalCurvedList"/>
    <dgm:cxn modelId="{87AF9FDF-BE29-4F4B-9C9B-5863E722CBC2}" type="presParOf" srcId="{57A28F1C-CAC4-45ED-ADFB-2A592F607DEC}" destId="{CB2A83A5-3565-4717-9184-10336573284A}" srcOrd="2" destOrd="0" presId="urn:microsoft.com/office/officeart/2008/layout/VerticalCurvedList"/>
    <dgm:cxn modelId="{FAC8A116-4195-49FC-B38B-F80FE0A5398A}" type="presParOf" srcId="{57A28F1C-CAC4-45ED-ADFB-2A592F607DEC}" destId="{0C844BC1-DC2D-4251-90E7-1576DB43A472}" srcOrd="3" destOrd="0" presId="urn:microsoft.com/office/officeart/2008/layout/VerticalCurvedList"/>
    <dgm:cxn modelId="{F59DAECB-0F61-4454-B40C-FE4BAA242E0D}" type="presParOf" srcId="{B9D74617-2AF1-49CF-A3DD-03A660A08208}" destId="{3E7FCDDA-6C40-45DF-A4C9-41C9BEE37BF8}" srcOrd="1" destOrd="0" presId="urn:microsoft.com/office/officeart/2008/layout/VerticalCurvedList"/>
    <dgm:cxn modelId="{EC676618-5BA8-4C03-9C25-60C1C9247E55}" type="presParOf" srcId="{B9D74617-2AF1-49CF-A3DD-03A660A08208}" destId="{6B189390-9E0E-4C86-9177-D9576EE6FE8A}" srcOrd="2" destOrd="0" presId="urn:microsoft.com/office/officeart/2008/layout/VerticalCurvedList"/>
    <dgm:cxn modelId="{CFB94984-CEA9-48F4-8BB5-50B8A373CED2}" type="presParOf" srcId="{6B189390-9E0E-4C86-9177-D9576EE6FE8A}" destId="{356D401F-874E-46CE-BDC4-E90B692BCB35}" srcOrd="0" destOrd="0" presId="urn:microsoft.com/office/officeart/2008/layout/VerticalCurvedList"/>
    <dgm:cxn modelId="{632C258E-9264-4EE1-BB9C-2A15FD9ACB9D}" type="presParOf" srcId="{B9D74617-2AF1-49CF-A3DD-03A660A08208}" destId="{86846E73-1536-4A03-BED5-9E8F4D65E53A}" srcOrd="3" destOrd="0" presId="urn:microsoft.com/office/officeart/2008/layout/VerticalCurvedList"/>
    <dgm:cxn modelId="{D2BFD22C-40D0-40BD-B45E-9337FA9EC623}" type="presParOf" srcId="{B9D74617-2AF1-49CF-A3DD-03A660A08208}" destId="{8CA919D4-FE5F-4B32-9091-9F08E703A4C6}" srcOrd="4" destOrd="0" presId="urn:microsoft.com/office/officeart/2008/layout/VerticalCurvedList"/>
    <dgm:cxn modelId="{40F15756-7A4F-4875-BC0B-B683439D8074}" type="presParOf" srcId="{8CA919D4-FE5F-4B32-9091-9F08E703A4C6}" destId="{B79ED029-4007-4F73-88E1-C7646C40896E}" srcOrd="0" destOrd="0" presId="urn:microsoft.com/office/officeart/2008/layout/VerticalCurvedList"/>
    <dgm:cxn modelId="{0E8FF351-E973-438C-9DEA-58BEF0EEBB5E}" type="presParOf" srcId="{B9D74617-2AF1-49CF-A3DD-03A660A08208}" destId="{DFE2AF84-9368-4033-B861-0F1BF80E1847}" srcOrd="5" destOrd="0" presId="urn:microsoft.com/office/officeart/2008/layout/VerticalCurvedList"/>
    <dgm:cxn modelId="{9CE92526-7444-496F-BC87-DE78BABDCC95}" type="presParOf" srcId="{B9D74617-2AF1-49CF-A3DD-03A660A08208}" destId="{82E94A90-6BDF-4BA7-BE53-310F36591235}" srcOrd="6" destOrd="0" presId="urn:microsoft.com/office/officeart/2008/layout/VerticalCurvedList"/>
    <dgm:cxn modelId="{50CB924D-013E-4F59-A86F-9F91CF9E62F2}" type="presParOf" srcId="{82E94A90-6BDF-4BA7-BE53-310F36591235}" destId="{B71B1BB7-2093-4521-9FF5-F50DC1A0A1A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CC85F6-856D-41FB-AD1F-177A9D21A3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23BB7DF-8D8B-45A2-8912-6B46A26E01E2}">
      <dgm:prSet phldrT="[Testo]"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7) Livello applicazione</a:t>
          </a:r>
        </a:p>
      </dgm:t>
    </dgm:pt>
    <dgm:pt modelId="{2F0B0315-0EC4-4E67-ADC8-E1827F16A5CF}" type="parTrans" cxnId="{63BD9627-8DF0-429E-B5C6-AB771F228EAB}">
      <dgm:prSet/>
      <dgm:spPr/>
      <dgm:t>
        <a:bodyPr/>
        <a:lstStyle/>
        <a:p>
          <a:endParaRPr lang="it-IT"/>
        </a:p>
      </dgm:t>
    </dgm:pt>
    <dgm:pt modelId="{17433B69-DB57-476E-BEBC-D4BD3CEB7987}" type="sibTrans" cxnId="{63BD9627-8DF0-429E-B5C6-AB771F228EAB}">
      <dgm:prSet/>
      <dgm:spPr/>
      <dgm:t>
        <a:bodyPr/>
        <a:lstStyle/>
        <a:p>
          <a:endParaRPr lang="it-IT"/>
        </a:p>
      </dgm:t>
    </dgm:pt>
    <dgm:pt modelId="{A1C45A5B-BF1E-4657-AE2D-483DFC78B367}">
      <dgm:prSet phldrT="[Testo]"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4) Livello trasporto</a:t>
          </a:r>
        </a:p>
      </dgm:t>
    </dgm:pt>
    <dgm:pt modelId="{F6EA4859-E0CF-4B6C-9CC8-56EEA34A206D}" type="parTrans" cxnId="{65E7D47A-7D8B-47D0-8F37-3E7A22E02242}">
      <dgm:prSet/>
      <dgm:spPr/>
      <dgm:t>
        <a:bodyPr/>
        <a:lstStyle/>
        <a:p>
          <a:endParaRPr lang="it-IT"/>
        </a:p>
      </dgm:t>
    </dgm:pt>
    <dgm:pt modelId="{A27A0990-BB8B-49C5-8E45-B8474E9C5839}" type="sibTrans" cxnId="{65E7D47A-7D8B-47D0-8F37-3E7A22E02242}">
      <dgm:prSet/>
      <dgm:spPr/>
      <dgm:t>
        <a:bodyPr/>
        <a:lstStyle/>
        <a:p>
          <a:endParaRPr lang="it-IT"/>
        </a:p>
      </dgm:t>
    </dgm:pt>
    <dgm:pt modelId="{0DE4D938-CA76-4E0B-9C78-652452442CA1}">
      <dgm:prSet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3) Livello rete</a:t>
          </a:r>
        </a:p>
      </dgm:t>
    </dgm:pt>
    <dgm:pt modelId="{91DCEFD2-80B8-4FE4-8FA6-36B12398E94C}" type="parTrans" cxnId="{9C860AFA-D01E-4DFC-938A-EDF0196D7B43}">
      <dgm:prSet/>
      <dgm:spPr/>
      <dgm:t>
        <a:bodyPr/>
        <a:lstStyle/>
        <a:p>
          <a:endParaRPr lang="it-IT"/>
        </a:p>
      </dgm:t>
    </dgm:pt>
    <dgm:pt modelId="{70864200-8F84-4A75-ADF3-623231B6AE3A}" type="sibTrans" cxnId="{9C860AFA-D01E-4DFC-938A-EDF0196D7B43}">
      <dgm:prSet/>
      <dgm:spPr/>
      <dgm:t>
        <a:bodyPr/>
        <a:lstStyle/>
        <a:p>
          <a:endParaRPr lang="it-IT"/>
        </a:p>
      </dgm:t>
    </dgm:pt>
    <dgm:pt modelId="{686F4876-A7AC-4C2E-A430-66148C35B4A3}">
      <dgm:prSet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2) Livello di collegamento</a:t>
          </a:r>
        </a:p>
      </dgm:t>
    </dgm:pt>
    <dgm:pt modelId="{AD07D398-6FD9-427E-ADC5-6F44CD3C2BD0}" type="parTrans" cxnId="{4FE48BA6-C493-4619-A3C4-994E7CF82A08}">
      <dgm:prSet/>
      <dgm:spPr/>
      <dgm:t>
        <a:bodyPr/>
        <a:lstStyle/>
        <a:p>
          <a:endParaRPr lang="it-IT"/>
        </a:p>
      </dgm:t>
    </dgm:pt>
    <dgm:pt modelId="{B66A7941-E40D-4D0D-BC2E-283CA3E2F37D}" type="sibTrans" cxnId="{4FE48BA6-C493-4619-A3C4-994E7CF82A08}">
      <dgm:prSet/>
      <dgm:spPr/>
      <dgm:t>
        <a:bodyPr/>
        <a:lstStyle/>
        <a:p>
          <a:endParaRPr lang="it-IT"/>
        </a:p>
      </dgm:t>
    </dgm:pt>
    <dgm:pt modelId="{155551D3-B4D1-49BC-8ED1-4310A8BC90D3}">
      <dgm:prSet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1) Livello fisico</a:t>
          </a:r>
        </a:p>
      </dgm:t>
    </dgm:pt>
    <dgm:pt modelId="{5CEE590D-867B-4A5D-B58B-71D9ED95191A}" type="parTrans" cxnId="{142609E6-C7F8-43FD-85EB-44830AF93DE4}">
      <dgm:prSet/>
      <dgm:spPr/>
      <dgm:t>
        <a:bodyPr/>
        <a:lstStyle/>
        <a:p>
          <a:endParaRPr lang="it-IT"/>
        </a:p>
      </dgm:t>
    </dgm:pt>
    <dgm:pt modelId="{49DBED81-2E2A-4D04-BC4C-C76CA2DA1FD5}" type="sibTrans" cxnId="{142609E6-C7F8-43FD-85EB-44830AF93DE4}">
      <dgm:prSet/>
      <dgm:spPr/>
      <dgm:t>
        <a:bodyPr/>
        <a:lstStyle/>
        <a:p>
          <a:endParaRPr lang="it-IT"/>
        </a:p>
      </dgm:t>
    </dgm:pt>
    <dgm:pt modelId="{4C77893F-09D1-4E97-BC22-D87E64E61087}">
      <dgm:prSet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6) Livello presentazione</a:t>
          </a:r>
        </a:p>
      </dgm:t>
    </dgm:pt>
    <dgm:pt modelId="{062EBCD0-AB69-4A1E-94DA-52976F18786A}" type="parTrans" cxnId="{F9FC8E25-D410-4496-B000-E2AA086FCE50}">
      <dgm:prSet/>
      <dgm:spPr/>
      <dgm:t>
        <a:bodyPr/>
        <a:lstStyle/>
        <a:p>
          <a:endParaRPr lang="it-IT"/>
        </a:p>
      </dgm:t>
    </dgm:pt>
    <dgm:pt modelId="{93306578-73A1-45E2-A93D-CBE9ACAFCCEA}" type="sibTrans" cxnId="{F9FC8E25-D410-4496-B000-E2AA086FCE50}">
      <dgm:prSet/>
      <dgm:spPr/>
      <dgm:t>
        <a:bodyPr/>
        <a:lstStyle/>
        <a:p>
          <a:endParaRPr lang="it-IT"/>
        </a:p>
      </dgm:t>
    </dgm:pt>
    <dgm:pt modelId="{7106E699-A98A-49FB-AFCB-4E86F00861D3}">
      <dgm:prSet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5) Livello sessione</a:t>
          </a:r>
        </a:p>
      </dgm:t>
    </dgm:pt>
    <dgm:pt modelId="{17654FEA-BA23-4D7D-8FB9-6569F3FA46BF}" type="parTrans" cxnId="{2C8DFA16-6E0E-473C-B0A1-1BF77E84591C}">
      <dgm:prSet/>
      <dgm:spPr/>
      <dgm:t>
        <a:bodyPr/>
        <a:lstStyle/>
        <a:p>
          <a:endParaRPr lang="it-IT"/>
        </a:p>
      </dgm:t>
    </dgm:pt>
    <dgm:pt modelId="{0CC5FC41-DBBB-4E26-9891-5F369E9733CF}" type="sibTrans" cxnId="{2C8DFA16-6E0E-473C-B0A1-1BF77E84591C}">
      <dgm:prSet/>
      <dgm:spPr/>
      <dgm:t>
        <a:bodyPr/>
        <a:lstStyle/>
        <a:p>
          <a:endParaRPr lang="it-IT"/>
        </a:p>
      </dgm:t>
    </dgm:pt>
    <dgm:pt modelId="{3F0382E2-C010-4241-877E-216225BE1C3F}" type="pres">
      <dgm:prSet presAssocID="{DACC85F6-856D-41FB-AD1F-177A9D21A36A}" presName="linear" presStyleCnt="0">
        <dgm:presLayoutVars>
          <dgm:animLvl val="lvl"/>
          <dgm:resizeHandles val="exact"/>
        </dgm:presLayoutVars>
      </dgm:prSet>
      <dgm:spPr/>
    </dgm:pt>
    <dgm:pt modelId="{20B2363C-4F61-49B1-BAA5-B65A344B8311}" type="pres">
      <dgm:prSet presAssocID="{723BB7DF-8D8B-45A2-8912-6B46A26E01E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DA13938-4225-4F4B-AF45-A129A78D77C3}" type="pres">
      <dgm:prSet presAssocID="{17433B69-DB57-476E-BEBC-D4BD3CEB7987}" presName="spacer" presStyleCnt="0"/>
      <dgm:spPr/>
    </dgm:pt>
    <dgm:pt modelId="{56993088-70A6-4807-A79B-3BAC087ED7DC}" type="pres">
      <dgm:prSet presAssocID="{4C77893F-09D1-4E97-BC22-D87E64E6108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B31141C-B930-4A23-9EF7-96E7EA86F4ED}" type="pres">
      <dgm:prSet presAssocID="{93306578-73A1-45E2-A93D-CBE9ACAFCCEA}" presName="spacer" presStyleCnt="0"/>
      <dgm:spPr/>
    </dgm:pt>
    <dgm:pt modelId="{2DA47CCE-0E10-4E1E-924E-9E05598B8527}" type="pres">
      <dgm:prSet presAssocID="{7106E699-A98A-49FB-AFCB-4E86F00861D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6DD8C5E8-63E4-4DFE-8D22-908A15110900}" type="pres">
      <dgm:prSet presAssocID="{0CC5FC41-DBBB-4E26-9891-5F369E9733CF}" presName="spacer" presStyleCnt="0"/>
      <dgm:spPr/>
    </dgm:pt>
    <dgm:pt modelId="{A8DDC264-0022-4A00-92C3-A2D10DF7A497}" type="pres">
      <dgm:prSet presAssocID="{A1C45A5B-BF1E-4657-AE2D-483DFC78B36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6A7939D9-CB1A-496D-9A9E-BAAF9101051E}" type="pres">
      <dgm:prSet presAssocID="{A27A0990-BB8B-49C5-8E45-B8474E9C5839}" presName="spacer" presStyleCnt="0"/>
      <dgm:spPr/>
    </dgm:pt>
    <dgm:pt modelId="{7505DEDD-54B5-4114-8A9D-44DABB1E1FCA}" type="pres">
      <dgm:prSet presAssocID="{0DE4D938-CA76-4E0B-9C78-652452442CA1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1C89B999-358F-4B01-96EC-99157BE951D9}" type="pres">
      <dgm:prSet presAssocID="{70864200-8F84-4A75-ADF3-623231B6AE3A}" presName="spacer" presStyleCnt="0"/>
      <dgm:spPr/>
    </dgm:pt>
    <dgm:pt modelId="{376E500E-F749-49A6-A3BB-07FF966DC1C8}" type="pres">
      <dgm:prSet presAssocID="{686F4876-A7AC-4C2E-A430-66148C35B4A3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33AFB2A6-704B-4763-9C54-BEC1739FDCF5}" type="pres">
      <dgm:prSet presAssocID="{B66A7941-E40D-4D0D-BC2E-283CA3E2F37D}" presName="spacer" presStyleCnt="0"/>
      <dgm:spPr/>
    </dgm:pt>
    <dgm:pt modelId="{3A7325B1-1C70-452E-8469-F7E7BE9B607C}" type="pres">
      <dgm:prSet presAssocID="{155551D3-B4D1-49BC-8ED1-4310A8BC90D3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41A8716-0973-4D7C-AEE1-407E211E3529}" type="presOf" srcId="{686F4876-A7AC-4C2E-A430-66148C35B4A3}" destId="{376E500E-F749-49A6-A3BB-07FF966DC1C8}" srcOrd="0" destOrd="0" presId="urn:microsoft.com/office/officeart/2005/8/layout/vList2"/>
    <dgm:cxn modelId="{2C8DFA16-6E0E-473C-B0A1-1BF77E84591C}" srcId="{DACC85F6-856D-41FB-AD1F-177A9D21A36A}" destId="{7106E699-A98A-49FB-AFCB-4E86F00861D3}" srcOrd="2" destOrd="0" parTransId="{17654FEA-BA23-4D7D-8FB9-6569F3FA46BF}" sibTransId="{0CC5FC41-DBBB-4E26-9891-5F369E9733CF}"/>
    <dgm:cxn modelId="{F9FC8E25-D410-4496-B000-E2AA086FCE50}" srcId="{DACC85F6-856D-41FB-AD1F-177A9D21A36A}" destId="{4C77893F-09D1-4E97-BC22-D87E64E61087}" srcOrd="1" destOrd="0" parTransId="{062EBCD0-AB69-4A1E-94DA-52976F18786A}" sibTransId="{93306578-73A1-45E2-A93D-CBE9ACAFCCEA}"/>
    <dgm:cxn modelId="{63BD9627-8DF0-429E-B5C6-AB771F228EAB}" srcId="{DACC85F6-856D-41FB-AD1F-177A9D21A36A}" destId="{723BB7DF-8D8B-45A2-8912-6B46A26E01E2}" srcOrd="0" destOrd="0" parTransId="{2F0B0315-0EC4-4E67-ADC8-E1827F16A5CF}" sibTransId="{17433B69-DB57-476E-BEBC-D4BD3CEB7987}"/>
    <dgm:cxn modelId="{18CECE2E-4C7C-403E-96D5-AD611444146A}" type="presOf" srcId="{155551D3-B4D1-49BC-8ED1-4310A8BC90D3}" destId="{3A7325B1-1C70-452E-8469-F7E7BE9B607C}" srcOrd="0" destOrd="0" presId="urn:microsoft.com/office/officeart/2005/8/layout/vList2"/>
    <dgm:cxn modelId="{5B851D3A-7FBE-45F1-8C05-6596BE2D0BBD}" type="presOf" srcId="{DACC85F6-856D-41FB-AD1F-177A9D21A36A}" destId="{3F0382E2-C010-4241-877E-216225BE1C3F}" srcOrd="0" destOrd="0" presId="urn:microsoft.com/office/officeart/2005/8/layout/vList2"/>
    <dgm:cxn modelId="{E8304B3D-C02B-4373-B984-B7B468F00D1F}" type="presOf" srcId="{723BB7DF-8D8B-45A2-8912-6B46A26E01E2}" destId="{20B2363C-4F61-49B1-BAA5-B65A344B8311}" srcOrd="0" destOrd="0" presId="urn:microsoft.com/office/officeart/2005/8/layout/vList2"/>
    <dgm:cxn modelId="{7CE74940-3F49-4C93-99A9-21C1ABC403EB}" type="presOf" srcId="{7106E699-A98A-49FB-AFCB-4E86F00861D3}" destId="{2DA47CCE-0E10-4E1E-924E-9E05598B8527}" srcOrd="0" destOrd="0" presId="urn:microsoft.com/office/officeart/2005/8/layout/vList2"/>
    <dgm:cxn modelId="{65E7D47A-7D8B-47D0-8F37-3E7A22E02242}" srcId="{DACC85F6-856D-41FB-AD1F-177A9D21A36A}" destId="{A1C45A5B-BF1E-4657-AE2D-483DFC78B367}" srcOrd="3" destOrd="0" parTransId="{F6EA4859-E0CF-4B6C-9CC8-56EEA34A206D}" sibTransId="{A27A0990-BB8B-49C5-8E45-B8474E9C5839}"/>
    <dgm:cxn modelId="{017AF797-4C64-41C0-99FE-9D070B5E2D61}" type="presOf" srcId="{A1C45A5B-BF1E-4657-AE2D-483DFC78B367}" destId="{A8DDC264-0022-4A00-92C3-A2D10DF7A497}" srcOrd="0" destOrd="0" presId="urn:microsoft.com/office/officeart/2005/8/layout/vList2"/>
    <dgm:cxn modelId="{4FE48BA6-C493-4619-A3C4-994E7CF82A08}" srcId="{DACC85F6-856D-41FB-AD1F-177A9D21A36A}" destId="{686F4876-A7AC-4C2E-A430-66148C35B4A3}" srcOrd="5" destOrd="0" parTransId="{AD07D398-6FD9-427E-ADC5-6F44CD3C2BD0}" sibTransId="{B66A7941-E40D-4D0D-BC2E-283CA3E2F37D}"/>
    <dgm:cxn modelId="{12B79BC1-A2DB-4615-9CAA-7378CA8AC5E2}" type="presOf" srcId="{4C77893F-09D1-4E97-BC22-D87E64E61087}" destId="{56993088-70A6-4807-A79B-3BAC087ED7DC}" srcOrd="0" destOrd="0" presId="urn:microsoft.com/office/officeart/2005/8/layout/vList2"/>
    <dgm:cxn modelId="{142609E6-C7F8-43FD-85EB-44830AF93DE4}" srcId="{DACC85F6-856D-41FB-AD1F-177A9D21A36A}" destId="{155551D3-B4D1-49BC-8ED1-4310A8BC90D3}" srcOrd="6" destOrd="0" parTransId="{5CEE590D-867B-4A5D-B58B-71D9ED95191A}" sibTransId="{49DBED81-2E2A-4D04-BC4C-C76CA2DA1FD5}"/>
    <dgm:cxn modelId="{BD03CEE7-C3DD-4AC0-ACBD-A2DA25F73B9F}" type="presOf" srcId="{0DE4D938-CA76-4E0B-9C78-652452442CA1}" destId="{7505DEDD-54B5-4114-8A9D-44DABB1E1FCA}" srcOrd="0" destOrd="0" presId="urn:microsoft.com/office/officeart/2005/8/layout/vList2"/>
    <dgm:cxn modelId="{9C860AFA-D01E-4DFC-938A-EDF0196D7B43}" srcId="{DACC85F6-856D-41FB-AD1F-177A9D21A36A}" destId="{0DE4D938-CA76-4E0B-9C78-652452442CA1}" srcOrd="4" destOrd="0" parTransId="{91DCEFD2-80B8-4FE4-8FA6-36B12398E94C}" sibTransId="{70864200-8F84-4A75-ADF3-623231B6AE3A}"/>
    <dgm:cxn modelId="{498BB31A-F799-414C-964B-DBDC32878B56}" type="presParOf" srcId="{3F0382E2-C010-4241-877E-216225BE1C3F}" destId="{20B2363C-4F61-49B1-BAA5-B65A344B8311}" srcOrd="0" destOrd="0" presId="urn:microsoft.com/office/officeart/2005/8/layout/vList2"/>
    <dgm:cxn modelId="{F1B0D978-E5B6-4A0E-A2EC-077F86C00160}" type="presParOf" srcId="{3F0382E2-C010-4241-877E-216225BE1C3F}" destId="{8DA13938-4225-4F4B-AF45-A129A78D77C3}" srcOrd="1" destOrd="0" presId="urn:microsoft.com/office/officeart/2005/8/layout/vList2"/>
    <dgm:cxn modelId="{3F7FCCB1-DA30-4D74-B64A-A4FE516051C0}" type="presParOf" srcId="{3F0382E2-C010-4241-877E-216225BE1C3F}" destId="{56993088-70A6-4807-A79B-3BAC087ED7DC}" srcOrd="2" destOrd="0" presId="urn:microsoft.com/office/officeart/2005/8/layout/vList2"/>
    <dgm:cxn modelId="{7703D2C6-ACCE-470F-AC59-9680753C42E5}" type="presParOf" srcId="{3F0382E2-C010-4241-877E-216225BE1C3F}" destId="{7B31141C-B930-4A23-9EF7-96E7EA86F4ED}" srcOrd="3" destOrd="0" presId="urn:microsoft.com/office/officeart/2005/8/layout/vList2"/>
    <dgm:cxn modelId="{48F6C928-1E60-4DAB-9DAE-C061CFBCDEA7}" type="presParOf" srcId="{3F0382E2-C010-4241-877E-216225BE1C3F}" destId="{2DA47CCE-0E10-4E1E-924E-9E05598B8527}" srcOrd="4" destOrd="0" presId="urn:microsoft.com/office/officeart/2005/8/layout/vList2"/>
    <dgm:cxn modelId="{270BB0C1-937E-40A2-B1D4-EF0A796859C3}" type="presParOf" srcId="{3F0382E2-C010-4241-877E-216225BE1C3F}" destId="{6DD8C5E8-63E4-4DFE-8D22-908A15110900}" srcOrd="5" destOrd="0" presId="urn:microsoft.com/office/officeart/2005/8/layout/vList2"/>
    <dgm:cxn modelId="{7B1C5CB6-7AFF-4968-BD85-C9AAAE902880}" type="presParOf" srcId="{3F0382E2-C010-4241-877E-216225BE1C3F}" destId="{A8DDC264-0022-4A00-92C3-A2D10DF7A497}" srcOrd="6" destOrd="0" presId="urn:microsoft.com/office/officeart/2005/8/layout/vList2"/>
    <dgm:cxn modelId="{7E226195-D4D5-4312-811F-FAC7C18895C4}" type="presParOf" srcId="{3F0382E2-C010-4241-877E-216225BE1C3F}" destId="{6A7939D9-CB1A-496D-9A9E-BAAF9101051E}" srcOrd="7" destOrd="0" presId="urn:microsoft.com/office/officeart/2005/8/layout/vList2"/>
    <dgm:cxn modelId="{4D278EDD-A15E-4F55-ADE3-9654868C60BC}" type="presParOf" srcId="{3F0382E2-C010-4241-877E-216225BE1C3F}" destId="{7505DEDD-54B5-4114-8A9D-44DABB1E1FCA}" srcOrd="8" destOrd="0" presId="urn:microsoft.com/office/officeart/2005/8/layout/vList2"/>
    <dgm:cxn modelId="{B404FC9B-042D-48F8-9A66-2DFB2686C1C0}" type="presParOf" srcId="{3F0382E2-C010-4241-877E-216225BE1C3F}" destId="{1C89B999-358F-4B01-96EC-99157BE951D9}" srcOrd="9" destOrd="0" presId="urn:microsoft.com/office/officeart/2005/8/layout/vList2"/>
    <dgm:cxn modelId="{2D03CC18-FC3B-4764-BAFF-300F440BBC20}" type="presParOf" srcId="{3F0382E2-C010-4241-877E-216225BE1C3F}" destId="{376E500E-F749-49A6-A3BB-07FF966DC1C8}" srcOrd="10" destOrd="0" presId="urn:microsoft.com/office/officeart/2005/8/layout/vList2"/>
    <dgm:cxn modelId="{4E5B7B4F-1162-4DF5-8A44-6B85A007D787}" type="presParOf" srcId="{3F0382E2-C010-4241-877E-216225BE1C3F}" destId="{33AFB2A6-704B-4763-9C54-BEC1739FDCF5}" srcOrd="11" destOrd="0" presId="urn:microsoft.com/office/officeart/2005/8/layout/vList2"/>
    <dgm:cxn modelId="{D8309FF8-64CE-4A85-A4AA-73513A789043}" type="presParOf" srcId="{3F0382E2-C010-4241-877E-216225BE1C3F}" destId="{3A7325B1-1C70-452E-8469-F7E7BE9B607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B6718E-610A-49CB-8C9D-D1C0ADCD00E3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DF8804F-3BB1-46C5-BDA7-460FC3514A67}">
      <dgm:prSet phldrT="[Testo]" custT="1"/>
      <dgm:spPr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Corretto ordine di consegna dei pacchetti</a:t>
          </a:r>
        </a:p>
      </dgm:t>
    </dgm:pt>
    <dgm:pt modelId="{240094CB-3593-42F2-85D5-F49327E29B59}" type="parTrans" cxnId="{83D379D9-750E-4395-BFD3-452E0B593824}">
      <dgm:prSet/>
      <dgm:spPr/>
      <dgm:t>
        <a:bodyPr/>
        <a:lstStyle/>
        <a:p>
          <a:endParaRPr lang="it-IT"/>
        </a:p>
      </dgm:t>
    </dgm:pt>
    <dgm:pt modelId="{D4A1A8A5-982F-47AA-87A9-AAB8C0165754}" type="sibTrans" cxnId="{83D379D9-750E-4395-BFD3-452E0B593824}">
      <dgm:prSet custT="1"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sz="1600" dirty="0">
              <a:solidFill>
                <a:schemeClr val="bg1">
                  <a:lumMod val="65000"/>
                  <a:lumOff val="35000"/>
                </a:schemeClr>
              </a:solidFill>
            </a:rPr>
            <a:t>Servizio orientato alla connessione</a:t>
          </a:r>
        </a:p>
      </dgm:t>
    </dgm:pt>
    <dgm:pt modelId="{0E3E3C17-59A0-4895-9B59-2868E0E9B1A5}">
      <dgm:prSet phldrT="[Testo]" custT="1"/>
      <dgm:spPr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Controllo di congestione</a:t>
          </a:r>
        </a:p>
      </dgm:t>
    </dgm:pt>
    <dgm:pt modelId="{923CA100-B0EA-4289-AB5B-C69A20D5788F}" type="parTrans" cxnId="{CDBE3877-39DD-4762-A35D-428D92EB5BC1}">
      <dgm:prSet/>
      <dgm:spPr/>
      <dgm:t>
        <a:bodyPr/>
        <a:lstStyle/>
        <a:p>
          <a:endParaRPr lang="it-IT"/>
        </a:p>
      </dgm:t>
    </dgm:pt>
    <dgm:pt modelId="{506E9D63-5713-4EB8-BBFF-83C566311204}" type="sibTrans" cxnId="{CDBE3877-39DD-4762-A35D-428D92EB5BC1}">
      <dgm:prSet custT="1"/>
      <dgm:spPr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Controllo di flusso</a:t>
          </a:r>
        </a:p>
      </dgm:t>
    </dgm:pt>
    <dgm:pt modelId="{1AAC90A3-E93A-4068-8E35-17DA69FE7216}">
      <dgm:prSet phldrT="[Testo]" custT="1"/>
      <dgm:spPr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Tw Cen MT" panose="020B0602020104020603"/>
              <a:ea typeface="+mn-ea"/>
              <a:cs typeface="+mn-cs"/>
            </a:rPr>
            <a:t>Trasferimento affidabile</a:t>
          </a:r>
        </a:p>
      </dgm:t>
    </dgm:pt>
    <dgm:pt modelId="{E625DB5C-8998-4E0E-8A51-C816D72EF17A}" type="parTrans" cxnId="{F323EBEF-2C80-4854-8C90-8B248B218955}">
      <dgm:prSet/>
      <dgm:spPr/>
      <dgm:t>
        <a:bodyPr/>
        <a:lstStyle/>
        <a:p>
          <a:endParaRPr lang="it-IT"/>
        </a:p>
      </dgm:t>
    </dgm:pt>
    <dgm:pt modelId="{57A619EE-25C1-4D35-8B19-883FAC1FC4D4}" type="sibTrans" cxnId="{F323EBEF-2C80-4854-8C90-8B248B218955}">
      <dgm:prSet custT="1"/>
      <dgm:spPr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Tw Cen MT" panose="020B0602020104020603"/>
              <a:ea typeface="+mn-ea"/>
              <a:cs typeface="+mn-cs"/>
            </a:rPr>
            <a:t>Multiplazione</a:t>
          </a:r>
        </a:p>
      </dgm:t>
    </dgm:pt>
    <dgm:pt modelId="{88E1307D-8541-4C74-B193-277F4093202C}" type="pres">
      <dgm:prSet presAssocID="{C9B6718E-610A-49CB-8C9D-D1C0ADCD00E3}" presName="Name0" presStyleCnt="0">
        <dgm:presLayoutVars>
          <dgm:chMax/>
          <dgm:chPref/>
          <dgm:dir/>
          <dgm:animLvl val="lvl"/>
        </dgm:presLayoutVars>
      </dgm:prSet>
      <dgm:spPr/>
    </dgm:pt>
    <dgm:pt modelId="{DA9C8119-C09E-4A8E-9CD2-58BB5CD112B0}" type="pres">
      <dgm:prSet presAssocID="{CDF8804F-3BB1-46C5-BDA7-460FC3514A67}" presName="composite" presStyleCnt="0"/>
      <dgm:spPr/>
    </dgm:pt>
    <dgm:pt modelId="{EF2B78EE-8CE4-4F88-BF7C-695E345B2093}" type="pres">
      <dgm:prSet presAssocID="{CDF8804F-3BB1-46C5-BDA7-460FC3514A67}" presName="Parent1" presStyleLbl="node1" presStyleIdx="0" presStyleCnt="6">
        <dgm:presLayoutVars>
          <dgm:chMax val="1"/>
          <dgm:chPref val="1"/>
          <dgm:bulletEnabled val="1"/>
        </dgm:presLayoutVars>
      </dgm:prSet>
      <dgm:spPr>
        <a:xfrm rot="5400000">
          <a:off x="2540808" y="102167"/>
          <a:ext cx="1548704" cy="1347373"/>
        </a:xfrm>
        <a:prstGeom prst="hexagon">
          <a:avLst>
            <a:gd name="adj" fmla="val 25000"/>
            <a:gd name="vf" fmla="val 115470"/>
          </a:avLst>
        </a:prstGeom>
      </dgm:spPr>
    </dgm:pt>
    <dgm:pt modelId="{81F8AEBB-15F5-49E1-BC0F-D46E6C503974}" type="pres">
      <dgm:prSet presAssocID="{CDF8804F-3BB1-46C5-BDA7-460FC3514A6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D6D97FB-1648-454E-B18C-899FC5226DE7}" type="pres">
      <dgm:prSet presAssocID="{CDF8804F-3BB1-46C5-BDA7-460FC3514A67}" presName="BalanceSpacing" presStyleCnt="0"/>
      <dgm:spPr/>
    </dgm:pt>
    <dgm:pt modelId="{B46EA6DF-9929-4E60-8374-2749768291CB}" type="pres">
      <dgm:prSet presAssocID="{CDF8804F-3BB1-46C5-BDA7-460FC3514A67}" presName="BalanceSpacing1" presStyleCnt="0"/>
      <dgm:spPr/>
    </dgm:pt>
    <dgm:pt modelId="{ED494DAF-76ED-48FC-B137-9AB8F609ECFD}" type="pres">
      <dgm:prSet presAssocID="{D4A1A8A5-982F-47AA-87A9-AAB8C0165754}" presName="Accent1Text" presStyleLbl="node1" presStyleIdx="1" presStyleCnt="6" custScaleX="102775"/>
      <dgm:spPr/>
    </dgm:pt>
    <dgm:pt modelId="{2FF42990-B3B3-44DD-9F40-19AFE91D20C8}" type="pres">
      <dgm:prSet presAssocID="{D4A1A8A5-982F-47AA-87A9-AAB8C0165754}" presName="spaceBetweenRectangles" presStyleCnt="0"/>
      <dgm:spPr/>
    </dgm:pt>
    <dgm:pt modelId="{D6DA0BE5-0422-4841-BC2A-8937B2250205}" type="pres">
      <dgm:prSet presAssocID="{0E3E3C17-59A0-4895-9B59-2868E0E9B1A5}" presName="composite" presStyleCnt="0"/>
      <dgm:spPr/>
    </dgm:pt>
    <dgm:pt modelId="{FD636AFA-B144-4B0B-AFE7-45BC99DB3AC7}" type="pres">
      <dgm:prSet presAssocID="{0E3E3C17-59A0-4895-9B59-2868E0E9B1A5}" presName="Parent1" presStyleLbl="node1" presStyleIdx="2" presStyleCnt="6" custScaleX="102864">
        <dgm:presLayoutVars>
          <dgm:chMax val="1"/>
          <dgm:chPref val="1"/>
          <dgm:bulletEnabled val="1"/>
        </dgm:presLayoutVars>
      </dgm:prSet>
      <dgm:spPr>
        <a:xfrm rot="5400000">
          <a:off x="1810439" y="1416708"/>
          <a:ext cx="1548704" cy="1347373"/>
        </a:xfrm>
        <a:prstGeom prst="hexagon">
          <a:avLst>
            <a:gd name="adj" fmla="val 25000"/>
            <a:gd name="vf" fmla="val 115470"/>
          </a:avLst>
        </a:prstGeom>
      </dgm:spPr>
    </dgm:pt>
    <dgm:pt modelId="{50CB881C-F6E3-4237-A9CE-FF399DD6ADCE}" type="pres">
      <dgm:prSet presAssocID="{0E3E3C17-59A0-4895-9B59-2868E0E9B1A5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D3940CE3-BDD4-47CE-8494-5FDE767EC03C}" type="pres">
      <dgm:prSet presAssocID="{0E3E3C17-59A0-4895-9B59-2868E0E9B1A5}" presName="BalanceSpacing" presStyleCnt="0"/>
      <dgm:spPr/>
    </dgm:pt>
    <dgm:pt modelId="{F30CBA9E-B775-4BD3-9099-5192176B1BFC}" type="pres">
      <dgm:prSet presAssocID="{0E3E3C17-59A0-4895-9B59-2868E0E9B1A5}" presName="BalanceSpacing1" presStyleCnt="0"/>
      <dgm:spPr/>
    </dgm:pt>
    <dgm:pt modelId="{9B3747F7-B299-4090-B98D-C007D84B1659}" type="pres">
      <dgm:prSet presAssocID="{506E9D63-5713-4EB8-BBFF-83C566311204}" presName="Accent1Text" presStyleLbl="node1" presStyleIdx="3" presStyleCnt="6"/>
      <dgm:spPr>
        <a:xfrm rot="5400000">
          <a:off x="3265602" y="1416708"/>
          <a:ext cx="1548704" cy="1347373"/>
        </a:xfrm>
        <a:prstGeom prst="hexagon">
          <a:avLst>
            <a:gd name="adj" fmla="val 25000"/>
            <a:gd name="vf" fmla="val 115470"/>
          </a:avLst>
        </a:prstGeom>
      </dgm:spPr>
    </dgm:pt>
    <dgm:pt modelId="{92CB8AC8-710E-4200-A732-482515D7C154}" type="pres">
      <dgm:prSet presAssocID="{506E9D63-5713-4EB8-BBFF-83C566311204}" presName="spaceBetweenRectangles" presStyleCnt="0"/>
      <dgm:spPr/>
    </dgm:pt>
    <dgm:pt modelId="{4EEE5CFC-EBFD-4325-A8E5-A456857EED0A}" type="pres">
      <dgm:prSet presAssocID="{1AAC90A3-E93A-4068-8E35-17DA69FE7216}" presName="composite" presStyleCnt="0"/>
      <dgm:spPr/>
    </dgm:pt>
    <dgm:pt modelId="{294E4B46-75E0-4DAC-BB50-50E87C4C6A9D}" type="pres">
      <dgm:prSet presAssocID="{1AAC90A3-E93A-4068-8E35-17DA69FE7216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xfrm rot="5400000">
          <a:off x="2540808" y="2731249"/>
          <a:ext cx="1548704" cy="1347373"/>
        </a:xfrm>
        <a:prstGeom prst="hexagon">
          <a:avLst>
            <a:gd name="adj" fmla="val 25000"/>
            <a:gd name="vf" fmla="val 115470"/>
          </a:avLst>
        </a:prstGeom>
      </dgm:spPr>
    </dgm:pt>
    <dgm:pt modelId="{0BCEAB32-C83E-467E-BD5F-337BE4D051DA}" type="pres">
      <dgm:prSet presAssocID="{1AAC90A3-E93A-4068-8E35-17DA69FE721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B1E6582-6BD9-45CC-9D23-66636DB9CE17}" type="pres">
      <dgm:prSet presAssocID="{1AAC90A3-E93A-4068-8E35-17DA69FE7216}" presName="BalanceSpacing" presStyleCnt="0"/>
      <dgm:spPr/>
    </dgm:pt>
    <dgm:pt modelId="{D48D4693-7A2C-4B87-AC16-5E2907F01854}" type="pres">
      <dgm:prSet presAssocID="{1AAC90A3-E93A-4068-8E35-17DA69FE7216}" presName="BalanceSpacing1" presStyleCnt="0"/>
      <dgm:spPr/>
    </dgm:pt>
    <dgm:pt modelId="{6A8899B2-95BE-4FB2-996D-74C5073471EA}" type="pres">
      <dgm:prSet presAssocID="{57A619EE-25C1-4D35-8B19-883FAC1FC4D4}" presName="Accent1Text" presStyleLbl="node1" presStyleIdx="5" presStyleCnt="6"/>
      <dgm:spPr>
        <a:xfrm rot="5400000">
          <a:off x="1085645" y="2731249"/>
          <a:ext cx="1548704" cy="1347373"/>
        </a:xfrm>
        <a:prstGeom prst="hexagon">
          <a:avLst>
            <a:gd name="adj" fmla="val 25000"/>
            <a:gd name="vf" fmla="val 115470"/>
          </a:avLst>
        </a:prstGeom>
      </dgm:spPr>
    </dgm:pt>
  </dgm:ptLst>
  <dgm:cxnLst>
    <dgm:cxn modelId="{28932344-5909-484F-99C7-0C48337C19BE}" type="presOf" srcId="{C9B6718E-610A-49CB-8C9D-D1C0ADCD00E3}" destId="{88E1307D-8541-4C74-B193-277F4093202C}" srcOrd="0" destOrd="0" presId="urn:microsoft.com/office/officeart/2008/layout/AlternatingHexagons"/>
    <dgm:cxn modelId="{CDBE3877-39DD-4762-A35D-428D92EB5BC1}" srcId="{C9B6718E-610A-49CB-8C9D-D1C0ADCD00E3}" destId="{0E3E3C17-59A0-4895-9B59-2868E0E9B1A5}" srcOrd="1" destOrd="0" parTransId="{923CA100-B0EA-4289-AB5B-C69A20D5788F}" sibTransId="{506E9D63-5713-4EB8-BBFF-83C566311204}"/>
    <dgm:cxn modelId="{03114D5A-4662-204D-A8B8-404A06ADD517}" type="presOf" srcId="{57A619EE-25C1-4D35-8B19-883FAC1FC4D4}" destId="{6A8899B2-95BE-4FB2-996D-74C5073471EA}" srcOrd="0" destOrd="0" presId="urn:microsoft.com/office/officeart/2008/layout/AlternatingHexagons"/>
    <dgm:cxn modelId="{B43881C5-CBD3-D045-A33B-82C96E99FCD3}" type="presOf" srcId="{CDF8804F-3BB1-46C5-BDA7-460FC3514A67}" destId="{EF2B78EE-8CE4-4F88-BF7C-695E345B2093}" srcOrd="0" destOrd="0" presId="urn:microsoft.com/office/officeart/2008/layout/AlternatingHexagons"/>
    <dgm:cxn modelId="{3254DEC6-9F8C-C041-9284-2185E696E949}" type="presOf" srcId="{1AAC90A3-E93A-4068-8E35-17DA69FE7216}" destId="{294E4B46-75E0-4DAC-BB50-50E87C4C6A9D}" srcOrd="0" destOrd="0" presId="urn:microsoft.com/office/officeart/2008/layout/AlternatingHexagons"/>
    <dgm:cxn modelId="{922EABD3-B243-2347-8D21-DCECDC4ABC86}" type="presOf" srcId="{0E3E3C17-59A0-4895-9B59-2868E0E9B1A5}" destId="{FD636AFA-B144-4B0B-AFE7-45BC99DB3AC7}" srcOrd="0" destOrd="0" presId="urn:microsoft.com/office/officeart/2008/layout/AlternatingHexagons"/>
    <dgm:cxn modelId="{83D379D9-750E-4395-BFD3-452E0B593824}" srcId="{C9B6718E-610A-49CB-8C9D-D1C0ADCD00E3}" destId="{CDF8804F-3BB1-46C5-BDA7-460FC3514A67}" srcOrd="0" destOrd="0" parTransId="{240094CB-3593-42F2-85D5-F49327E29B59}" sibTransId="{D4A1A8A5-982F-47AA-87A9-AAB8C0165754}"/>
    <dgm:cxn modelId="{C22FA2E5-B305-CC49-863C-FDBD0D013B8B}" type="presOf" srcId="{506E9D63-5713-4EB8-BBFF-83C566311204}" destId="{9B3747F7-B299-4090-B98D-C007D84B1659}" srcOrd="0" destOrd="0" presId="urn:microsoft.com/office/officeart/2008/layout/AlternatingHexagons"/>
    <dgm:cxn modelId="{F323EBEF-2C80-4854-8C90-8B248B218955}" srcId="{C9B6718E-610A-49CB-8C9D-D1C0ADCD00E3}" destId="{1AAC90A3-E93A-4068-8E35-17DA69FE7216}" srcOrd="2" destOrd="0" parTransId="{E625DB5C-8998-4E0E-8A51-C816D72EF17A}" sibTransId="{57A619EE-25C1-4D35-8B19-883FAC1FC4D4}"/>
    <dgm:cxn modelId="{C3F8BCF6-CF5B-CB4D-A73E-4995E3E9AE0B}" type="presOf" srcId="{D4A1A8A5-982F-47AA-87A9-AAB8C0165754}" destId="{ED494DAF-76ED-48FC-B137-9AB8F609ECFD}" srcOrd="0" destOrd="0" presId="urn:microsoft.com/office/officeart/2008/layout/AlternatingHexagons"/>
    <dgm:cxn modelId="{EB3D4F88-8B91-C048-BAB8-9BB98975E2BC}" type="presParOf" srcId="{88E1307D-8541-4C74-B193-277F4093202C}" destId="{DA9C8119-C09E-4A8E-9CD2-58BB5CD112B0}" srcOrd="0" destOrd="0" presId="urn:microsoft.com/office/officeart/2008/layout/AlternatingHexagons"/>
    <dgm:cxn modelId="{C3AAEF49-4F5F-4C49-905F-A4D915209B92}" type="presParOf" srcId="{DA9C8119-C09E-4A8E-9CD2-58BB5CD112B0}" destId="{EF2B78EE-8CE4-4F88-BF7C-695E345B2093}" srcOrd="0" destOrd="0" presId="urn:microsoft.com/office/officeart/2008/layout/AlternatingHexagons"/>
    <dgm:cxn modelId="{65BC1EF9-FE92-0549-AFDE-2127E159E0DF}" type="presParOf" srcId="{DA9C8119-C09E-4A8E-9CD2-58BB5CD112B0}" destId="{81F8AEBB-15F5-49E1-BC0F-D46E6C503974}" srcOrd="1" destOrd="0" presId="urn:microsoft.com/office/officeart/2008/layout/AlternatingHexagons"/>
    <dgm:cxn modelId="{D77558DE-F19D-D341-B953-B94BE7111B3B}" type="presParOf" srcId="{DA9C8119-C09E-4A8E-9CD2-58BB5CD112B0}" destId="{AD6D97FB-1648-454E-B18C-899FC5226DE7}" srcOrd="2" destOrd="0" presId="urn:microsoft.com/office/officeart/2008/layout/AlternatingHexagons"/>
    <dgm:cxn modelId="{71756743-FCCB-B144-B142-8CB491872083}" type="presParOf" srcId="{DA9C8119-C09E-4A8E-9CD2-58BB5CD112B0}" destId="{B46EA6DF-9929-4E60-8374-2749768291CB}" srcOrd="3" destOrd="0" presId="urn:microsoft.com/office/officeart/2008/layout/AlternatingHexagons"/>
    <dgm:cxn modelId="{C3EF62B7-8C2F-7E48-96B0-6CBFF7E056A3}" type="presParOf" srcId="{DA9C8119-C09E-4A8E-9CD2-58BB5CD112B0}" destId="{ED494DAF-76ED-48FC-B137-9AB8F609ECFD}" srcOrd="4" destOrd="0" presId="urn:microsoft.com/office/officeart/2008/layout/AlternatingHexagons"/>
    <dgm:cxn modelId="{8ADE75FB-30FA-554E-85FF-CB54AABE2D9B}" type="presParOf" srcId="{88E1307D-8541-4C74-B193-277F4093202C}" destId="{2FF42990-B3B3-44DD-9F40-19AFE91D20C8}" srcOrd="1" destOrd="0" presId="urn:microsoft.com/office/officeart/2008/layout/AlternatingHexagons"/>
    <dgm:cxn modelId="{3DE8BADC-49BA-8446-A770-9680CD7A3461}" type="presParOf" srcId="{88E1307D-8541-4C74-B193-277F4093202C}" destId="{D6DA0BE5-0422-4841-BC2A-8937B2250205}" srcOrd="2" destOrd="0" presId="urn:microsoft.com/office/officeart/2008/layout/AlternatingHexagons"/>
    <dgm:cxn modelId="{5A4C4A20-CAEC-9F44-BC80-41AE825AB447}" type="presParOf" srcId="{D6DA0BE5-0422-4841-BC2A-8937B2250205}" destId="{FD636AFA-B144-4B0B-AFE7-45BC99DB3AC7}" srcOrd="0" destOrd="0" presId="urn:microsoft.com/office/officeart/2008/layout/AlternatingHexagons"/>
    <dgm:cxn modelId="{18C83A2B-FD75-5347-83CA-ECCDFFBBD8E8}" type="presParOf" srcId="{D6DA0BE5-0422-4841-BC2A-8937B2250205}" destId="{50CB881C-F6E3-4237-A9CE-FF399DD6ADCE}" srcOrd="1" destOrd="0" presId="urn:microsoft.com/office/officeart/2008/layout/AlternatingHexagons"/>
    <dgm:cxn modelId="{DC53F3FD-12A5-5641-9A7F-38ADA09AD0B2}" type="presParOf" srcId="{D6DA0BE5-0422-4841-BC2A-8937B2250205}" destId="{D3940CE3-BDD4-47CE-8494-5FDE767EC03C}" srcOrd="2" destOrd="0" presId="urn:microsoft.com/office/officeart/2008/layout/AlternatingHexagons"/>
    <dgm:cxn modelId="{EC1ED0D6-B250-1042-B4B9-AD3F7DB0D7CE}" type="presParOf" srcId="{D6DA0BE5-0422-4841-BC2A-8937B2250205}" destId="{F30CBA9E-B775-4BD3-9099-5192176B1BFC}" srcOrd="3" destOrd="0" presId="urn:microsoft.com/office/officeart/2008/layout/AlternatingHexagons"/>
    <dgm:cxn modelId="{6F195B9F-28B6-0F48-9AE2-52588D1AD574}" type="presParOf" srcId="{D6DA0BE5-0422-4841-BC2A-8937B2250205}" destId="{9B3747F7-B299-4090-B98D-C007D84B1659}" srcOrd="4" destOrd="0" presId="urn:microsoft.com/office/officeart/2008/layout/AlternatingHexagons"/>
    <dgm:cxn modelId="{0FF5C482-F0CE-574F-8A92-30E884556D1C}" type="presParOf" srcId="{88E1307D-8541-4C74-B193-277F4093202C}" destId="{92CB8AC8-710E-4200-A732-482515D7C154}" srcOrd="3" destOrd="0" presId="urn:microsoft.com/office/officeart/2008/layout/AlternatingHexagons"/>
    <dgm:cxn modelId="{CEEA8D5A-75B3-7848-8EFB-AE41C74FE20E}" type="presParOf" srcId="{88E1307D-8541-4C74-B193-277F4093202C}" destId="{4EEE5CFC-EBFD-4325-A8E5-A456857EED0A}" srcOrd="4" destOrd="0" presId="urn:microsoft.com/office/officeart/2008/layout/AlternatingHexagons"/>
    <dgm:cxn modelId="{8C78081A-F7C6-4E4B-9FC1-F00943EC202B}" type="presParOf" srcId="{4EEE5CFC-EBFD-4325-A8E5-A456857EED0A}" destId="{294E4B46-75E0-4DAC-BB50-50E87C4C6A9D}" srcOrd="0" destOrd="0" presId="urn:microsoft.com/office/officeart/2008/layout/AlternatingHexagons"/>
    <dgm:cxn modelId="{AB161F9D-DD1C-2B43-B8D3-54BF843FA8D1}" type="presParOf" srcId="{4EEE5CFC-EBFD-4325-A8E5-A456857EED0A}" destId="{0BCEAB32-C83E-467E-BD5F-337BE4D051DA}" srcOrd="1" destOrd="0" presId="urn:microsoft.com/office/officeart/2008/layout/AlternatingHexagons"/>
    <dgm:cxn modelId="{AF1F3E8F-69AA-7D49-9609-05045B65A516}" type="presParOf" srcId="{4EEE5CFC-EBFD-4325-A8E5-A456857EED0A}" destId="{FB1E6582-6BD9-45CC-9D23-66636DB9CE17}" srcOrd="2" destOrd="0" presId="urn:microsoft.com/office/officeart/2008/layout/AlternatingHexagons"/>
    <dgm:cxn modelId="{648EF6B6-BFF7-5E4F-805C-6F1DB6357BFE}" type="presParOf" srcId="{4EEE5CFC-EBFD-4325-A8E5-A456857EED0A}" destId="{D48D4693-7A2C-4B87-AC16-5E2907F01854}" srcOrd="3" destOrd="0" presId="urn:microsoft.com/office/officeart/2008/layout/AlternatingHexagons"/>
    <dgm:cxn modelId="{AC36F3B5-4097-8F45-B74E-6F44E7D545F2}" type="presParOf" srcId="{4EEE5CFC-EBFD-4325-A8E5-A456857EED0A}" destId="{6A8899B2-95BE-4FB2-996D-74C5073471E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06CC7D-6B8C-4C00-A4A4-A0AAD322AD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AE50569-3F37-4C11-BAAD-B4B1678806FE}">
      <dgm:prSet phldrT="[Testo]"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 err="1">
              <a:solidFill>
                <a:schemeClr val="bg1">
                  <a:lumMod val="65000"/>
                  <a:lumOff val="35000"/>
                </a:schemeClr>
              </a:solidFill>
            </a:rPr>
            <a:t>Trasmission</a:t>
          </a:r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 Control </a:t>
          </a:r>
          <a:r>
            <a:rPr lang="it-IT" dirty="0" err="1">
              <a:solidFill>
                <a:schemeClr val="bg1">
                  <a:lumMod val="65000"/>
                  <a:lumOff val="35000"/>
                </a:schemeClr>
              </a:solidFill>
            </a:rPr>
            <a:t>Protocol</a:t>
          </a:r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 (TCP)</a:t>
          </a:r>
        </a:p>
      </dgm:t>
    </dgm:pt>
    <dgm:pt modelId="{89888C13-E35E-4962-A0B4-770D350F2269}" type="parTrans" cxnId="{CDF5537D-E010-4B3C-9970-98D92327A866}">
      <dgm:prSet/>
      <dgm:spPr/>
      <dgm:t>
        <a:bodyPr/>
        <a:lstStyle/>
        <a:p>
          <a:endParaRPr lang="it-IT"/>
        </a:p>
      </dgm:t>
    </dgm:pt>
    <dgm:pt modelId="{3A6503F3-1B66-4158-9CD4-8EFE9EC279CF}" type="sibTrans" cxnId="{CDF5537D-E010-4B3C-9970-98D92327A866}">
      <dgm:prSet/>
      <dgm:spPr/>
      <dgm:t>
        <a:bodyPr/>
        <a:lstStyle/>
        <a:p>
          <a:endParaRPr lang="it-IT"/>
        </a:p>
      </dgm:t>
    </dgm:pt>
    <dgm:pt modelId="{55E738EF-7270-4FCE-AF54-07ED1C833786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l"/>
          <a:r>
            <a:rPr lang="it-IT" sz="1800" dirty="0">
              <a:solidFill>
                <a:schemeClr val="tx1"/>
              </a:solidFill>
            </a:rPr>
            <a:t>Definisce un protocollo di trasporto orientato alla connessione, è progettato per fornire un flusso affidabile end-to-end su una rete internet non affidabile.</a:t>
          </a:r>
        </a:p>
      </dgm:t>
    </dgm:pt>
    <dgm:pt modelId="{0BDCF227-909B-41F8-AD9B-B9D5A1230DEE}" type="parTrans" cxnId="{85B4259B-D8C4-4371-913B-B31E0B60D7DB}">
      <dgm:prSet/>
      <dgm:spPr/>
      <dgm:t>
        <a:bodyPr/>
        <a:lstStyle/>
        <a:p>
          <a:endParaRPr lang="it-IT"/>
        </a:p>
      </dgm:t>
    </dgm:pt>
    <dgm:pt modelId="{FEB74313-DCA1-4D4F-A89D-47746D4BBA17}" type="sibTrans" cxnId="{85B4259B-D8C4-4371-913B-B31E0B60D7DB}">
      <dgm:prSet/>
      <dgm:spPr/>
      <dgm:t>
        <a:bodyPr/>
        <a:lstStyle/>
        <a:p>
          <a:endParaRPr lang="it-IT"/>
        </a:p>
      </dgm:t>
    </dgm:pt>
    <dgm:pt modelId="{B8FAF548-F31B-480C-B6D9-EB4B1FE6F5AD}">
      <dgm:prSet phldrT="[Testo]"/>
      <dgm:spPr>
        <a:solidFill>
          <a:schemeClr val="tx2"/>
        </a:solidFill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User Data </a:t>
          </a:r>
          <a:r>
            <a:rPr lang="it-IT" dirty="0" err="1">
              <a:solidFill>
                <a:schemeClr val="bg1">
                  <a:lumMod val="65000"/>
                  <a:lumOff val="35000"/>
                </a:schemeClr>
              </a:solidFill>
            </a:rPr>
            <a:t>Protocol</a:t>
          </a:r>
          <a:r>
            <a:rPr lang="it-IT" dirty="0">
              <a:solidFill>
                <a:schemeClr val="bg1">
                  <a:lumMod val="65000"/>
                  <a:lumOff val="35000"/>
                </a:schemeClr>
              </a:solidFill>
            </a:rPr>
            <a:t> (UDP)</a:t>
          </a:r>
        </a:p>
      </dgm:t>
    </dgm:pt>
    <dgm:pt modelId="{A61984B1-4BA7-4815-ACC6-F787888FE9C8}" type="parTrans" cxnId="{5913F520-3A98-468D-B012-36AE3B6A8FF4}">
      <dgm:prSet/>
      <dgm:spPr/>
      <dgm:t>
        <a:bodyPr/>
        <a:lstStyle/>
        <a:p>
          <a:endParaRPr lang="it-IT"/>
        </a:p>
      </dgm:t>
    </dgm:pt>
    <dgm:pt modelId="{F64360E1-8309-454A-9504-EEE0F723674F}" type="sibTrans" cxnId="{5913F520-3A98-468D-B012-36AE3B6A8FF4}">
      <dgm:prSet/>
      <dgm:spPr/>
      <dgm:t>
        <a:bodyPr/>
        <a:lstStyle/>
        <a:p>
          <a:endParaRPr lang="it-IT"/>
        </a:p>
      </dgm:t>
    </dgm:pt>
    <dgm:pt modelId="{99D06878-3CEA-43FD-9135-8B0007BCF8B4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l"/>
          <a:r>
            <a:rPr lang="it-IT" sz="1800" dirty="0">
              <a:solidFill>
                <a:schemeClr val="tx1"/>
              </a:solidFill>
            </a:rPr>
            <a:t>Definisce un protocollo senza connessione, viene utilizzato per comunicazioni che prevedono una richiesta e una risposta.</a:t>
          </a:r>
        </a:p>
      </dgm:t>
    </dgm:pt>
    <dgm:pt modelId="{19F0889E-0B8E-469B-8B6A-FAEAB70B123F}" type="parTrans" cxnId="{2529DCDA-01EF-4393-B269-D1AB42155848}">
      <dgm:prSet/>
      <dgm:spPr/>
      <dgm:t>
        <a:bodyPr/>
        <a:lstStyle/>
        <a:p>
          <a:endParaRPr lang="it-IT"/>
        </a:p>
      </dgm:t>
    </dgm:pt>
    <dgm:pt modelId="{58148A9E-1776-4D3A-8F6B-B323C63BCBF7}" type="sibTrans" cxnId="{2529DCDA-01EF-4393-B269-D1AB42155848}">
      <dgm:prSet/>
      <dgm:spPr/>
      <dgm:t>
        <a:bodyPr/>
        <a:lstStyle/>
        <a:p>
          <a:endParaRPr lang="it-IT"/>
        </a:p>
      </dgm:t>
    </dgm:pt>
    <dgm:pt modelId="{3D3932A9-37A8-44E1-97F7-BF44C01CBADA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r>
            <a:rPr lang="it-IT" sz="1800" dirty="0">
              <a:solidFill>
                <a:schemeClr val="tx1"/>
              </a:solidFill>
            </a:rPr>
            <a:t>Esempio:</a:t>
          </a:r>
        </a:p>
      </dgm:t>
    </dgm:pt>
    <dgm:pt modelId="{24A6229A-C21D-4312-8D85-829D808172B5}" type="parTrans" cxnId="{70B0F565-C943-4A82-AE2A-4A1CB61F7D9D}">
      <dgm:prSet/>
      <dgm:spPr/>
      <dgm:t>
        <a:bodyPr/>
        <a:lstStyle/>
        <a:p>
          <a:endParaRPr lang="it-IT"/>
        </a:p>
      </dgm:t>
    </dgm:pt>
    <dgm:pt modelId="{C6461E80-B487-42D0-9DBD-C7D7B163EAB1}" type="sibTrans" cxnId="{70B0F565-C943-4A82-AE2A-4A1CB61F7D9D}">
      <dgm:prSet/>
      <dgm:spPr/>
      <dgm:t>
        <a:bodyPr/>
        <a:lstStyle/>
        <a:p>
          <a:endParaRPr lang="it-IT"/>
        </a:p>
      </dgm:t>
    </dgm:pt>
    <dgm:pt modelId="{4342A00F-E4F5-40A5-B0DC-8DBE66D0FBBC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r>
            <a:rPr lang="it-IT" sz="1800" dirty="0">
              <a:solidFill>
                <a:schemeClr val="tx1"/>
              </a:solidFill>
            </a:rPr>
            <a:t>Streaming</a:t>
          </a:r>
        </a:p>
      </dgm:t>
    </dgm:pt>
    <dgm:pt modelId="{02B2C466-7B1D-480E-8530-F8C52D34B032}" type="parTrans" cxnId="{45E55B63-269F-4DF6-9A91-E0D00B5B1646}">
      <dgm:prSet/>
      <dgm:spPr/>
      <dgm:t>
        <a:bodyPr/>
        <a:lstStyle/>
        <a:p>
          <a:endParaRPr lang="it-IT"/>
        </a:p>
      </dgm:t>
    </dgm:pt>
    <dgm:pt modelId="{8FB00EA6-6D85-493D-9B72-99C8E529CC8B}" type="sibTrans" cxnId="{45E55B63-269F-4DF6-9A91-E0D00B5B1646}">
      <dgm:prSet/>
      <dgm:spPr/>
      <dgm:t>
        <a:bodyPr/>
        <a:lstStyle/>
        <a:p>
          <a:endParaRPr lang="it-IT"/>
        </a:p>
      </dgm:t>
    </dgm:pt>
    <dgm:pt modelId="{694BD222-DA17-43CF-AF28-284B5CC61597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r>
            <a:rPr lang="it-IT" sz="1800" dirty="0">
              <a:solidFill>
                <a:schemeClr val="tx1"/>
              </a:solidFill>
            </a:rPr>
            <a:t>Trasferimento di file</a:t>
          </a:r>
        </a:p>
      </dgm:t>
    </dgm:pt>
    <dgm:pt modelId="{41717812-BB6B-4C89-AD56-249BBCE62DC2}" type="parTrans" cxnId="{A0F0B502-ED26-47D9-B072-684711D72224}">
      <dgm:prSet/>
      <dgm:spPr/>
      <dgm:t>
        <a:bodyPr/>
        <a:lstStyle/>
        <a:p>
          <a:endParaRPr lang="it-IT"/>
        </a:p>
      </dgm:t>
    </dgm:pt>
    <dgm:pt modelId="{6BDB43D4-B122-4484-866E-68A6D5814681}" type="sibTrans" cxnId="{A0F0B502-ED26-47D9-B072-684711D72224}">
      <dgm:prSet/>
      <dgm:spPr/>
      <dgm:t>
        <a:bodyPr/>
        <a:lstStyle/>
        <a:p>
          <a:endParaRPr lang="it-IT"/>
        </a:p>
      </dgm:t>
    </dgm:pt>
    <dgm:pt modelId="{3D106AEC-7C93-47A9-BC1D-2FDF279349A4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l"/>
          <a:endParaRPr lang="it-IT" sz="1800" dirty="0">
            <a:solidFill>
              <a:schemeClr val="tx1"/>
            </a:solidFill>
          </a:endParaRPr>
        </a:p>
      </dgm:t>
    </dgm:pt>
    <dgm:pt modelId="{7106FD5D-DEB1-43AE-B0A6-2869B7FCF782}" type="parTrans" cxnId="{BE58B019-59EA-45E8-8066-F208B2E422E2}">
      <dgm:prSet/>
      <dgm:spPr/>
      <dgm:t>
        <a:bodyPr/>
        <a:lstStyle/>
        <a:p>
          <a:endParaRPr lang="it-IT"/>
        </a:p>
      </dgm:t>
    </dgm:pt>
    <dgm:pt modelId="{B01FAAA6-2268-4B31-8E0B-3E627D9BA71F}" type="sibTrans" cxnId="{BE58B019-59EA-45E8-8066-F208B2E422E2}">
      <dgm:prSet/>
      <dgm:spPr/>
      <dgm:t>
        <a:bodyPr/>
        <a:lstStyle/>
        <a:p>
          <a:endParaRPr lang="it-IT"/>
        </a:p>
      </dgm:t>
    </dgm:pt>
    <dgm:pt modelId="{C15F7BAA-5BBF-464F-AD94-FA003DF0591B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endParaRPr lang="it-IT" sz="1800" dirty="0">
            <a:solidFill>
              <a:schemeClr val="tx1"/>
            </a:solidFill>
          </a:endParaRPr>
        </a:p>
      </dgm:t>
    </dgm:pt>
    <dgm:pt modelId="{EB830751-973F-401E-B644-EC980F3A6B9E}" type="parTrans" cxnId="{29427370-82E6-4642-AE10-E26E3069040B}">
      <dgm:prSet/>
      <dgm:spPr/>
      <dgm:t>
        <a:bodyPr/>
        <a:lstStyle/>
        <a:p>
          <a:endParaRPr lang="it-IT"/>
        </a:p>
      </dgm:t>
    </dgm:pt>
    <dgm:pt modelId="{909D11D4-042E-4C43-9412-02850C38B8A5}" type="sibTrans" cxnId="{29427370-82E6-4642-AE10-E26E3069040B}">
      <dgm:prSet/>
      <dgm:spPr/>
      <dgm:t>
        <a:bodyPr/>
        <a:lstStyle/>
        <a:p>
          <a:endParaRPr lang="it-IT"/>
        </a:p>
      </dgm:t>
    </dgm:pt>
    <dgm:pt modelId="{DC6AAED4-67DD-4A92-9358-1C98109A74EF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endParaRPr lang="it-IT" sz="1800" dirty="0">
            <a:solidFill>
              <a:schemeClr val="tx1"/>
            </a:solidFill>
          </a:endParaRPr>
        </a:p>
      </dgm:t>
    </dgm:pt>
    <dgm:pt modelId="{E888B554-F8D6-445E-9F42-95093FA6B095}" type="sibTrans" cxnId="{DE10A01F-8356-46B8-896D-D934EDE5C65C}">
      <dgm:prSet/>
      <dgm:spPr/>
      <dgm:t>
        <a:bodyPr/>
        <a:lstStyle/>
        <a:p>
          <a:endParaRPr lang="it-IT"/>
        </a:p>
      </dgm:t>
    </dgm:pt>
    <dgm:pt modelId="{B46E48CB-EF9C-4967-91ED-052C45088F09}" type="parTrans" cxnId="{DE10A01F-8356-46B8-896D-D934EDE5C65C}">
      <dgm:prSet/>
      <dgm:spPr/>
      <dgm:t>
        <a:bodyPr/>
        <a:lstStyle/>
        <a:p>
          <a:endParaRPr lang="it-IT"/>
        </a:p>
      </dgm:t>
    </dgm:pt>
    <dgm:pt modelId="{733AD9C8-D643-4FAD-BC07-E701A73057F0}">
      <dgm:prSet phldrT="[Testo]" custT="1"/>
      <dgm:spPr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>
            <a:buNone/>
          </a:pPr>
          <a:r>
            <a:rPr lang="it-IT" sz="1800" dirty="0">
              <a:solidFill>
                <a:schemeClr val="tx1"/>
              </a:solidFill>
            </a:rPr>
            <a:t>Esempio:</a:t>
          </a:r>
        </a:p>
      </dgm:t>
    </dgm:pt>
    <dgm:pt modelId="{71F21D75-3219-4265-B3BE-5CA3C00495F4}" type="sibTrans" cxnId="{13E39D33-CA42-4FF1-93EA-9FCC99E68597}">
      <dgm:prSet/>
      <dgm:spPr/>
      <dgm:t>
        <a:bodyPr/>
        <a:lstStyle/>
        <a:p>
          <a:endParaRPr lang="it-IT"/>
        </a:p>
      </dgm:t>
    </dgm:pt>
    <dgm:pt modelId="{722BCA46-12A7-427F-B221-EA0E5179DA6B}" type="parTrans" cxnId="{13E39D33-CA42-4FF1-93EA-9FCC99E68597}">
      <dgm:prSet/>
      <dgm:spPr/>
      <dgm:t>
        <a:bodyPr/>
        <a:lstStyle/>
        <a:p>
          <a:endParaRPr lang="it-IT"/>
        </a:p>
      </dgm:t>
    </dgm:pt>
    <dgm:pt modelId="{702B4303-DD1D-4DFA-B246-0C3797C4237D}" type="pres">
      <dgm:prSet presAssocID="{5106CC7D-6B8C-4C00-A4A4-A0AAD322ADBB}" presName="Name0" presStyleCnt="0">
        <dgm:presLayoutVars>
          <dgm:dir/>
          <dgm:animLvl val="lvl"/>
          <dgm:resizeHandles val="exact"/>
        </dgm:presLayoutVars>
      </dgm:prSet>
      <dgm:spPr/>
    </dgm:pt>
    <dgm:pt modelId="{DDB325E7-709E-4E5A-BB0E-6D0A891F5FA7}" type="pres">
      <dgm:prSet presAssocID="{3AE50569-3F37-4C11-BAAD-B4B1678806FE}" presName="composite" presStyleCnt="0"/>
      <dgm:spPr/>
    </dgm:pt>
    <dgm:pt modelId="{9F70867C-37C6-45B1-ABEF-9F68FA1C823B}" type="pres">
      <dgm:prSet presAssocID="{3AE50569-3F37-4C11-BAAD-B4B1678806FE}" presName="parTx" presStyleLbl="alignNode1" presStyleIdx="0" presStyleCnt="2" custScaleX="100854">
        <dgm:presLayoutVars>
          <dgm:chMax val="0"/>
          <dgm:chPref val="0"/>
          <dgm:bulletEnabled val="1"/>
        </dgm:presLayoutVars>
      </dgm:prSet>
      <dgm:spPr/>
    </dgm:pt>
    <dgm:pt modelId="{05A5D24C-A018-4096-9F46-0E76D64EC968}" type="pres">
      <dgm:prSet presAssocID="{3AE50569-3F37-4C11-BAAD-B4B1678806FE}" presName="desTx" presStyleLbl="alignAccFollowNode1" presStyleIdx="0" presStyleCnt="2">
        <dgm:presLayoutVars>
          <dgm:bulletEnabled val="1"/>
        </dgm:presLayoutVars>
      </dgm:prSet>
      <dgm:spPr/>
    </dgm:pt>
    <dgm:pt modelId="{EF93438E-0280-41C2-8ACB-56DE4FD7DC71}" type="pres">
      <dgm:prSet presAssocID="{3A6503F3-1B66-4158-9CD4-8EFE9EC279CF}" presName="space" presStyleCnt="0"/>
      <dgm:spPr/>
    </dgm:pt>
    <dgm:pt modelId="{B27823BA-8691-4E10-9219-4FC8CE71A775}" type="pres">
      <dgm:prSet presAssocID="{B8FAF548-F31B-480C-B6D9-EB4B1FE6F5AD}" presName="composite" presStyleCnt="0"/>
      <dgm:spPr/>
    </dgm:pt>
    <dgm:pt modelId="{D08186B6-D1C3-45BA-8AC4-38588E367735}" type="pres">
      <dgm:prSet presAssocID="{B8FAF548-F31B-480C-B6D9-EB4B1FE6F5AD}" presName="parTx" presStyleLbl="alignNode1" presStyleIdx="1" presStyleCnt="2" custScaleX="102391">
        <dgm:presLayoutVars>
          <dgm:chMax val="0"/>
          <dgm:chPref val="0"/>
          <dgm:bulletEnabled val="1"/>
        </dgm:presLayoutVars>
      </dgm:prSet>
      <dgm:spPr/>
    </dgm:pt>
    <dgm:pt modelId="{FA024274-4817-481A-AAEC-D8E642E505A8}" type="pres">
      <dgm:prSet presAssocID="{B8FAF548-F31B-480C-B6D9-EB4B1FE6F5AD}" presName="desTx" presStyleLbl="alignAccFollowNode1" presStyleIdx="1" presStyleCnt="2" custScaleX="101693">
        <dgm:presLayoutVars>
          <dgm:bulletEnabled val="1"/>
        </dgm:presLayoutVars>
      </dgm:prSet>
      <dgm:spPr/>
    </dgm:pt>
  </dgm:ptLst>
  <dgm:cxnLst>
    <dgm:cxn modelId="{A0F0B502-ED26-47D9-B072-684711D72224}" srcId="{3AE50569-3F37-4C11-BAAD-B4B1678806FE}" destId="{694BD222-DA17-43CF-AF28-284B5CC61597}" srcOrd="3" destOrd="0" parTransId="{41717812-BB6B-4C89-AD56-249BBCE62DC2}" sibTransId="{6BDB43D4-B122-4484-866E-68A6D5814681}"/>
    <dgm:cxn modelId="{1EA91A17-B186-44A3-9712-93C8778AB7FD}" type="presOf" srcId="{99D06878-3CEA-43FD-9135-8B0007BCF8B4}" destId="{FA024274-4817-481A-AAEC-D8E642E505A8}" srcOrd="0" destOrd="0" presId="urn:microsoft.com/office/officeart/2005/8/layout/hList1"/>
    <dgm:cxn modelId="{BE58B019-59EA-45E8-8066-F208B2E422E2}" srcId="{B8FAF548-F31B-480C-B6D9-EB4B1FE6F5AD}" destId="{3D106AEC-7C93-47A9-BC1D-2FDF279349A4}" srcOrd="1" destOrd="0" parTransId="{7106FD5D-DEB1-43AE-B0A6-2869B7FCF782}" sibTransId="{B01FAAA6-2268-4B31-8E0B-3E627D9BA71F}"/>
    <dgm:cxn modelId="{DE10A01F-8356-46B8-896D-D934EDE5C65C}" srcId="{3AE50569-3F37-4C11-BAAD-B4B1678806FE}" destId="{DC6AAED4-67DD-4A92-9358-1C98109A74EF}" srcOrd="1" destOrd="0" parTransId="{B46E48CB-EF9C-4967-91ED-052C45088F09}" sibTransId="{E888B554-F8D6-445E-9F42-95093FA6B095}"/>
    <dgm:cxn modelId="{5913F520-3A98-468D-B012-36AE3B6A8FF4}" srcId="{5106CC7D-6B8C-4C00-A4A4-A0AAD322ADBB}" destId="{B8FAF548-F31B-480C-B6D9-EB4B1FE6F5AD}" srcOrd="1" destOrd="0" parTransId="{A61984B1-4BA7-4815-ACC6-F787888FE9C8}" sibTransId="{F64360E1-8309-454A-9504-EEE0F723674F}"/>
    <dgm:cxn modelId="{03BAF72B-7EB4-4E84-921E-612EFD81EFA8}" type="presOf" srcId="{3D3932A9-37A8-44E1-97F7-BF44C01CBADA}" destId="{FA024274-4817-481A-AAEC-D8E642E505A8}" srcOrd="0" destOrd="3" presId="urn:microsoft.com/office/officeart/2005/8/layout/hList1"/>
    <dgm:cxn modelId="{13E39D33-CA42-4FF1-93EA-9FCC99E68597}" srcId="{3AE50569-3F37-4C11-BAAD-B4B1678806FE}" destId="{733AD9C8-D643-4FAD-BC07-E701A73057F0}" srcOrd="2" destOrd="0" parTransId="{722BCA46-12A7-427F-B221-EA0E5179DA6B}" sibTransId="{71F21D75-3219-4265-B3BE-5CA3C00495F4}"/>
    <dgm:cxn modelId="{51345B34-D3C2-4AEC-AA99-8536CF71B854}" type="presOf" srcId="{DC6AAED4-67DD-4A92-9358-1C98109A74EF}" destId="{05A5D24C-A018-4096-9F46-0E76D64EC968}" srcOrd="0" destOrd="1" presId="urn:microsoft.com/office/officeart/2005/8/layout/hList1"/>
    <dgm:cxn modelId="{E2A8B03A-CC1C-4F57-AA47-6D56183EE49E}" type="presOf" srcId="{694BD222-DA17-43CF-AF28-284B5CC61597}" destId="{05A5D24C-A018-4096-9F46-0E76D64EC968}" srcOrd="0" destOrd="3" presId="urn:microsoft.com/office/officeart/2005/8/layout/hList1"/>
    <dgm:cxn modelId="{856AC53F-CF82-48D2-8A2A-143C733B0934}" type="presOf" srcId="{3AE50569-3F37-4C11-BAAD-B4B1678806FE}" destId="{9F70867C-37C6-45B1-ABEF-9F68FA1C823B}" srcOrd="0" destOrd="0" presId="urn:microsoft.com/office/officeart/2005/8/layout/hList1"/>
    <dgm:cxn modelId="{45E55B63-269F-4DF6-9A91-E0D00B5B1646}" srcId="{B8FAF548-F31B-480C-B6D9-EB4B1FE6F5AD}" destId="{4342A00F-E4F5-40A5-B0DC-8DBE66D0FBBC}" srcOrd="4" destOrd="0" parTransId="{02B2C466-7B1D-480E-8530-F8C52D34B032}" sibTransId="{8FB00EA6-6D85-493D-9B72-99C8E529CC8B}"/>
    <dgm:cxn modelId="{70B0F565-C943-4A82-AE2A-4A1CB61F7D9D}" srcId="{B8FAF548-F31B-480C-B6D9-EB4B1FE6F5AD}" destId="{3D3932A9-37A8-44E1-97F7-BF44C01CBADA}" srcOrd="3" destOrd="0" parTransId="{24A6229A-C21D-4312-8D85-829D808172B5}" sibTransId="{C6461E80-B487-42D0-9DBD-C7D7B163EAB1}"/>
    <dgm:cxn modelId="{C692776F-C8BE-43D3-BB72-830908D5C909}" type="presOf" srcId="{C15F7BAA-5BBF-464F-AD94-FA003DF0591B}" destId="{FA024274-4817-481A-AAEC-D8E642E505A8}" srcOrd="0" destOrd="2" presId="urn:microsoft.com/office/officeart/2005/8/layout/hList1"/>
    <dgm:cxn modelId="{29427370-82E6-4642-AE10-E26E3069040B}" srcId="{B8FAF548-F31B-480C-B6D9-EB4B1FE6F5AD}" destId="{C15F7BAA-5BBF-464F-AD94-FA003DF0591B}" srcOrd="2" destOrd="0" parTransId="{EB830751-973F-401E-B644-EC980F3A6B9E}" sibTransId="{909D11D4-042E-4C43-9412-02850C38B8A5}"/>
    <dgm:cxn modelId="{CDF5537D-E010-4B3C-9970-98D92327A866}" srcId="{5106CC7D-6B8C-4C00-A4A4-A0AAD322ADBB}" destId="{3AE50569-3F37-4C11-BAAD-B4B1678806FE}" srcOrd="0" destOrd="0" parTransId="{89888C13-E35E-4962-A0B4-770D350F2269}" sibTransId="{3A6503F3-1B66-4158-9CD4-8EFE9EC279CF}"/>
    <dgm:cxn modelId="{847B4696-9416-45D4-BCCF-5981DD16F356}" type="presOf" srcId="{733AD9C8-D643-4FAD-BC07-E701A73057F0}" destId="{05A5D24C-A018-4096-9F46-0E76D64EC968}" srcOrd="0" destOrd="2" presId="urn:microsoft.com/office/officeart/2005/8/layout/hList1"/>
    <dgm:cxn modelId="{85B4259B-D8C4-4371-913B-B31E0B60D7DB}" srcId="{3AE50569-3F37-4C11-BAAD-B4B1678806FE}" destId="{55E738EF-7270-4FCE-AF54-07ED1C833786}" srcOrd="0" destOrd="0" parTransId="{0BDCF227-909B-41F8-AD9B-B9D5A1230DEE}" sibTransId="{FEB74313-DCA1-4D4F-A89D-47746D4BBA17}"/>
    <dgm:cxn modelId="{D8CA579E-3621-466C-9348-AD5EE98F86D1}" type="presOf" srcId="{55E738EF-7270-4FCE-AF54-07ED1C833786}" destId="{05A5D24C-A018-4096-9F46-0E76D64EC968}" srcOrd="0" destOrd="0" presId="urn:microsoft.com/office/officeart/2005/8/layout/hList1"/>
    <dgm:cxn modelId="{626B1FB3-F80C-40F0-83A1-0092BA4EDBC6}" type="presOf" srcId="{4342A00F-E4F5-40A5-B0DC-8DBE66D0FBBC}" destId="{FA024274-4817-481A-AAEC-D8E642E505A8}" srcOrd="0" destOrd="4" presId="urn:microsoft.com/office/officeart/2005/8/layout/hList1"/>
    <dgm:cxn modelId="{FC4DAEBC-AA63-4547-AD1C-B449471EC72C}" type="presOf" srcId="{3D106AEC-7C93-47A9-BC1D-2FDF279349A4}" destId="{FA024274-4817-481A-AAEC-D8E642E505A8}" srcOrd="0" destOrd="1" presId="urn:microsoft.com/office/officeart/2005/8/layout/hList1"/>
    <dgm:cxn modelId="{2529DCDA-01EF-4393-B269-D1AB42155848}" srcId="{B8FAF548-F31B-480C-B6D9-EB4B1FE6F5AD}" destId="{99D06878-3CEA-43FD-9135-8B0007BCF8B4}" srcOrd="0" destOrd="0" parTransId="{19F0889E-0B8E-469B-8B6A-FAEAB70B123F}" sibTransId="{58148A9E-1776-4D3A-8F6B-B323C63BCBF7}"/>
    <dgm:cxn modelId="{873003E5-891B-48FD-A172-89E662D283E4}" type="presOf" srcId="{B8FAF548-F31B-480C-B6D9-EB4B1FE6F5AD}" destId="{D08186B6-D1C3-45BA-8AC4-38588E367735}" srcOrd="0" destOrd="0" presId="urn:microsoft.com/office/officeart/2005/8/layout/hList1"/>
    <dgm:cxn modelId="{F0DB90FD-A557-432C-B868-99101930D0DB}" type="presOf" srcId="{5106CC7D-6B8C-4C00-A4A4-A0AAD322ADBB}" destId="{702B4303-DD1D-4DFA-B246-0C3797C4237D}" srcOrd="0" destOrd="0" presId="urn:microsoft.com/office/officeart/2005/8/layout/hList1"/>
    <dgm:cxn modelId="{67EC6C5D-AA62-443A-9A68-BAEB7EF95526}" type="presParOf" srcId="{702B4303-DD1D-4DFA-B246-0C3797C4237D}" destId="{DDB325E7-709E-4E5A-BB0E-6D0A891F5FA7}" srcOrd="0" destOrd="0" presId="urn:microsoft.com/office/officeart/2005/8/layout/hList1"/>
    <dgm:cxn modelId="{8B10C39C-1C72-4E02-8F02-1D35CC5CE01B}" type="presParOf" srcId="{DDB325E7-709E-4E5A-BB0E-6D0A891F5FA7}" destId="{9F70867C-37C6-45B1-ABEF-9F68FA1C823B}" srcOrd="0" destOrd="0" presId="urn:microsoft.com/office/officeart/2005/8/layout/hList1"/>
    <dgm:cxn modelId="{698CFB1A-5072-47CA-9997-518D6AE5B5E3}" type="presParOf" srcId="{DDB325E7-709E-4E5A-BB0E-6D0A891F5FA7}" destId="{05A5D24C-A018-4096-9F46-0E76D64EC968}" srcOrd="1" destOrd="0" presId="urn:microsoft.com/office/officeart/2005/8/layout/hList1"/>
    <dgm:cxn modelId="{AE0E9929-75A0-4EED-BA99-7864719E7BA7}" type="presParOf" srcId="{702B4303-DD1D-4DFA-B246-0C3797C4237D}" destId="{EF93438E-0280-41C2-8ACB-56DE4FD7DC71}" srcOrd="1" destOrd="0" presId="urn:microsoft.com/office/officeart/2005/8/layout/hList1"/>
    <dgm:cxn modelId="{B1B43B00-4E14-4854-B5A9-C6512539F568}" type="presParOf" srcId="{702B4303-DD1D-4DFA-B246-0C3797C4237D}" destId="{B27823BA-8691-4E10-9219-4FC8CE71A775}" srcOrd="2" destOrd="0" presId="urn:microsoft.com/office/officeart/2005/8/layout/hList1"/>
    <dgm:cxn modelId="{C40456D5-C36F-47C0-BCFF-AE0AFAF4CE03}" type="presParOf" srcId="{B27823BA-8691-4E10-9219-4FC8CE71A775}" destId="{D08186B6-D1C3-45BA-8AC4-38588E367735}" srcOrd="0" destOrd="0" presId="urn:microsoft.com/office/officeart/2005/8/layout/hList1"/>
    <dgm:cxn modelId="{D4891E63-1FFF-4794-8029-15015DCC9B82}" type="presParOf" srcId="{B27823BA-8691-4E10-9219-4FC8CE71A775}" destId="{FA024274-4817-481A-AAEC-D8E642E505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B42A3-697B-493D-9419-700223743190}">
      <dsp:nvSpPr>
        <dsp:cNvPr id="0" name=""/>
        <dsp:cNvSpPr/>
      </dsp:nvSpPr>
      <dsp:spPr>
        <a:xfrm>
          <a:off x="-4979626" y="-756350"/>
          <a:ext cx="5965935" cy="5878695"/>
        </a:xfrm>
        <a:prstGeom prst="blockArc">
          <a:avLst>
            <a:gd name="adj1" fmla="val 18900000"/>
            <a:gd name="adj2" fmla="val 2700000"/>
            <a:gd name="adj3" fmla="val 367"/>
          </a:avLst>
        </a:prstGeom>
        <a:solidFill>
          <a:schemeClr val="tx2"/>
        </a:solidFill>
        <a:ln w="15875" cap="rnd" cmpd="sng" algn="ctr">
          <a:solidFill>
            <a:schemeClr val="tx2"/>
          </a:solidFill>
          <a:prstDash val="solid"/>
          <a:bevel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FCDDA-6C40-45DF-A4C9-41C9BEE37BF8}">
      <dsp:nvSpPr>
        <dsp:cNvPr id="0" name=""/>
        <dsp:cNvSpPr/>
      </dsp:nvSpPr>
      <dsp:spPr>
        <a:xfrm>
          <a:off x="666250" y="452360"/>
          <a:ext cx="9333926" cy="873198"/>
        </a:xfrm>
        <a:prstGeom prst="rect">
          <a:avLst/>
        </a:prstGeom>
        <a:solidFill>
          <a:schemeClr val="bg1">
            <a:lumMod val="65000"/>
            <a:lumOff val="35000"/>
            <a:alpha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102" tIns="152400" rIns="152400" bIns="152400" numCol="1" spcCol="1270" anchor="ctr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kern="1200" dirty="0">
              <a:solidFill>
                <a:schemeClr val="tx2"/>
              </a:solidFill>
            </a:rPr>
            <a:t>Descrizione</a:t>
          </a:r>
        </a:p>
      </dsp:txBody>
      <dsp:txXfrm>
        <a:off x="666250" y="452360"/>
        <a:ext cx="9333926" cy="873198"/>
      </dsp:txXfrm>
    </dsp:sp>
    <dsp:sp modelId="{356D401F-874E-46CE-BDC4-E90B692BCB35}">
      <dsp:nvSpPr>
        <dsp:cNvPr id="0" name=""/>
        <dsp:cNvSpPr/>
      </dsp:nvSpPr>
      <dsp:spPr>
        <a:xfrm>
          <a:off x="218157" y="333441"/>
          <a:ext cx="1091498" cy="1091498"/>
        </a:xfrm>
        <a:prstGeom prst="ellipse">
          <a:avLst/>
        </a:prstGeom>
        <a:solidFill>
          <a:schemeClr val="bg1">
            <a:lumMod val="65000"/>
            <a:lumOff val="3500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46E73-1536-4A03-BED5-9E8F4D65E53A}">
      <dsp:nvSpPr>
        <dsp:cNvPr id="0" name=""/>
        <dsp:cNvSpPr/>
      </dsp:nvSpPr>
      <dsp:spPr>
        <a:xfrm>
          <a:off x="923702" y="1746397"/>
          <a:ext cx="9016518" cy="873198"/>
        </a:xfrm>
        <a:prstGeom prst="rect">
          <a:avLst/>
        </a:prstGeom>
        <a:solidFill>
          <a:schemeClr val="tx2">
            <a:alpha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102" tIns="152400" rIns="152400" bIns="152400" numCol="1" spcCol="1270" anchor="ctr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kern="1200" dirty="0">
              <a:solidFill>
                <a:schemeClr val="tx2"/>
              </a:solidFill>
            </a:rPr>
            <a:t>Funzionalità</a:t>
          </a:r>
        </a:p>
      </dsp:txBody>
      <dsp:txXfrm>
        <a:off x="923702" y="1746397"/>
        <a:ext cx="9016518" cy="873198"/>
      </dsp:txXfrm>
    </dsp:sp>
    <dsp:sp modelId="{B79ED029-4007-4F73-88E1-C7646C40896E}">
      <dsp:nvSpPr>
        <dsp:cNvPr id="0" name=""/>
        <dsp:cNvSpPr/>
      </dsp:nvSpPr>
      <dsp:spPr>
        <a:xfrm>
          <a:off x="377952" y="1637247"/>
          <a:ext cx="1091498" cy="1091498"/>
        </a:xfrm>
        <a:prstGeom prst="ellipse">
          <a:avLst/>
        </a:prstGeom>
        <a:solidFill>
          <a:schemeClr val="bg1">
            <a:lumMod val="65000"/>
            <a:lumOff val="3500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2AF84-9368-4033-B861-0F1BF80E1847}">
      <dsp:nvSpPr>
        <dsp:cNvPr id="0" name=""/>
        <dsp:cNvSpPr/>
      </dsp:nvSpPr>
      <dsp:spPr>
        <a:xfrm>
          <a:off x="666250" y="3103479"/>
          <a:ext cx="9333926" cy="873198"/>
        </a:xfrm>
        <a:prstGeom prst="rect">
          <a:avLst/>
        </a:prstGeom>
        <a:solidFill>
          <a:schemeClr val="tx2">
            <a:alpha val="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102" tIns="152400" rIns="152400" bIns="152400" numCol="1" spcCol="1270" anchor="ctr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kern="1200" dirty="0">
              <a:solidFill>
                <a:schemeClr val="tx2"/>
              </a:solidFill>
            </a:rPr>
            <a:t>Protocolli di trasporto</a:t>
          </a:r>
        </a:p>
      </dsp:txBody>
      <dsp:txXfrm>
        <a:off x="666250" y="3103479"/>
        <a:ext cx="9333926" cy="873198"/>
      </dsp:txXfrm>
    </dsp:sp>
    <dsp:sp modelId="{B71B1BB7-2093-4521-9FF5-F50DC1A0A1A3}">
      <dsp:nvSpPr>
        <dsp:cNvPr id="0" name=""/>
        <dsp:cNvSpPr/>
      </dsp:nvSpPr>
      <dsp:spPr>
        <a:xfrm>
          <a:off x="233929" y="2962807"/>
          <a:ext cx="1091498" cy="1091498"/>
        </a:xfrm>
        <a:prstGeom prst="ellipse">
          <a:avLst/>
        </a:prstGeom>
        <a:solidFill>
          <a:schemeClr val="bg1">
            <a:lumMod val="65000"/>
            <a:lumOff val="35000"/>
          </a:schemeClr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B2363C-4F61-49B1-BAA5-B65A344B8311}">
      <dsp:nvSpPr>
        <dsp:cNvPr id="0" name=""/>
        <dsp:cNvSpPr/>
      </dsp:nvSpPr>
      <dsp:spPr>
        <a:xfrm>
          <a:off x="0" y="33760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7) Livello applicazione</a:t>
          </a:r>
        </a:p>
      </dsp:txBody>
      <dsp:txXfrm>
        <a:off x="23388" y="57148"/>
        <a:ext cx="3540486" cy="432338"/>
      </dsp:txXfrm>
    </dsp:sp>
    <dsp:sp modelId="{56993088-70A6-4807-A79B-3BAC087ED7DC}">
      <dsp:nvSpPr>
        <dsp:cNvPr id="0" name=""/>
        <dsp:cNvSpPr/>
      </dsp:nvSpPr>
      <dsp:spPr>
        <a:xfrm>
          <a:off x="0" y="573355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6) Livello presentazione</a:t>
          </a:r>
        </a:p>
      </dsp:txBody>
      <dsp:txXfrm>
        <a:off x="23388" y="596743"/>
        <a:ext cx="3540486" cy="432338"/>
      </dsp:txXfrm>
    </dsp:sp>
    <dsp:sp modelId="{2DA47CCE-0E10-4E1E-924E-9E05598B8527}">
      <dsp:nvSpPr>
        <dsp:cNvPr id="0" name=""/>
        <dsp:cNvSpPr/>
      </dsp:nvSpPr>
      <dsp:spPr>
        <a:xfrm>
          <a:off x="0" y="1112950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5) Livello sessione</a:t>
          </a:r>
        </a:p>
      </dsp:txBody>
      <dsp:txXfrm>
        <a:off x="23388" y="1136338"/>
        <a:ext cx="3540486" cy="432338"/>
      </dsp:txXfrm>
    </dsp:sp>
    <dsp:sp modelId="{A8DDC264-0022-4A00-92C3-A2D10DF7A497}">
      <dsp:nvSpPr>
        <dsp:cNvPr id="0" name=""/>
        <dsp:cNvSpPr/>
      </dsp:nvSpPr>
      <dsp:spPr>
        <a:xfrm>
          <a:off x="0" y="1652545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4) Livello trasporto</a:t>
          </a:r>
        </a:p>
      </dsp:txBody>
      <dsp:txXfrm>
        <a:off x="23388" y="1675933"/>
        <a:ext cx="3540486" cy="432338"/>
      </dsp:txXfrm>
    </dsp:sp>
    <dsp:sp modelId="{7505DEDD-54B5-4114-8A9D-44DABB1E1FCA}">
      <dsp:nvSpPr>
        <dsp:cNvPr id="0" name=""/>
        <dsp:cNvSpPr/>
      </dsp:nvSpPr>
      <dsp:spPr>
        <a:xfrm>
          <a:off x="0" y="2192140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3) Livello rete</a:t>
          </a:r>
        </a:p>
      </dsp:txBody>
      <dsp:txXfrm>
        <a:off x="23388" y="2215528"/>
        <a:ext cx="3540486" cy="432338"/>
      </dsp:txXfrm>
    </dsp:sp>
    <dsp:sp modelId="{376E500E-F749-49A6-A3BB-07FF966DC1C8}">
      <dsp:nvSpPr>
        <dsp:cNvPr id="0" name=""/>
        <dsp:cNvSpPr/>
      </dsp:nvSpPr>
      <dsp:spPr>
        <a:xfrm>
          <a:off x="0" y="2731735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2) Livello di collegamento</a:t>
          </a:r>
        </a:p>
      </dsp:txBody>
      <dsp:txXfrm>
        <a:off x="23388" y="2755123"/>
        <a:ext cx="3540486" cy="432338"/>
      </dsp:txXfrm>
    </dsp:sp>
    <dsp:sp modelId="{3A7325B1-1C70-452E-8469-F7E7BE9B607C}">
      <dsp:nvSpPr>
        <dsp:cNvPr id="0" name=""/>
        <dsp:cNvSpPr/>
      </dsp:nvSpPr>
      <dsp:spPr>
        <a:xfrm>
          <a:off x="0" y="3271330"/>
          <a:ext cx="3587262" cy="479114"/>
        </a:xfrm>
        <a:prstGeom prst="round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>
                  <a:lumMod val="65000"/>
                  <a:lumOff val="35000"/>
                </a:schemeClr>
              </a:solidFill>
            </a:rPr>
            <a:t>1) Livello fisico</a:t>
          </a:r>
        </a:p>
      </dsp:txBody>
      <dsp:txXfrm>
        <a:off x="23388" y="3294718"/>
        <a:ext cx="3540486" cy="4323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B78EE-8CE4-4F88-BF7C-695E345B2093}">
      <dsp:nvSpPr>
        <dsp:cNvPr id="0" name=""/>
        <dsp:cNvSpPr/>
      </dsp:nvSpPr>
      <dsp:spPr>
        <a:xfrm rot="5400000">
          <a:off x="3467194" y="141028"/>
          <a:ext cx="2133963" cy="1856548"/>
        </a:xfrm>
        <a:prstGeom prst="hexagon">
          <a:avLst>
            <a:gd name="adj" fmla="val 25000"/>
            <a:gd name="vf" fmla="val 115470"/>
          </a:avLst>
        </a:prstGeom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Corretto ordine di consegna dei pacchetti</a:t>
          </a:r>
        </a:p>
      </dsp:txBody>
      <dsp:txXfrm rot="-5400000">
        <a:off x="3895213" y="334864"/>
        <a:ext cx="1277924" cy="1468877"/>
      </dsp:txXfrm>
    </dsp:sp>
    <dsp:sp modelId="{81F8AEBB-15F5-49E1-BC0F-D46E6C503974}">
      <dsp:nvSpPr>
        <dsp:cNvPr id="0" name=""/>
        <dsp:cNvSpPr/>
      </dsp:nvSpPr>
      <dsp:spPr>
        <a:xfrm>
          <a:off x="5518786" y="429113"/>
          <a:ext cx="2381503" cy="1280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494DAF-76ED-48FC-B137-9AB8F609ECFD}">
      <dsp:nvSpPr>
        <dsp:cNvPr id="0" name=""/>
        <dsp:cNvSpPr/>
      </dsp:nvSpPr>
      <dsp:spPr>
        <a:xfrm rot="5400000">
          <a:off x="1462121" y="115268"/>
          <a:ext cx="2133963" cy="1908067"/>
        </a:xfrm>
        <a:prstGeom prst="hexagon">
          <a:avLst>
            <a:gd name="adj" fmla="val 25000"/>
            <a:gd name="vf" fmla="val 115470"/>
          </a:avLst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</a:rPr>
            <a:t>Servizio orientato alla connessione</a:t>
          </a:r>
        </a:p>
      </dsp:txBody>
      <dsp:txXfrm rot="-5400000">
        <a:off x="1876248" y="339156"/>
        <a:ext cx="1305709" cy="1460291"/>
      </dsp:txXfrm>
    </dsp:sp>
    <dsp:sp modelId="{FD636AFA-B144-4B0B-AFE7-45BC99DB3AC7}">
      <dsp:nvSpPr>
        <dsp:cNvPr id="0" name=""/>
        <dsp:cNvSpPr/>
      </dsp:nvSpPr>
      <dsp:spPr>
        <a:xfrm rot="5400000">
          <a:off x="2460816" y="1925750"/>
          <a:ext cx="2133963" cy="1909719"/>
        </a:xfrm>
        <a:prstGeom prst="hexagon">
          <a:avLst>
            <a:gd name="adj" fmla="val 25000"/>
            <a:gd name="vf" fmla="val 115470"/>
          </a:avLst>
        </a:prstGeom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Controllo di congestione</a:t>
          </a:r>
        </a:p>
      </dsp:txBody>
      <dsp:txXfrm rot="-5400000">
        <a:off x="2874501" y="2150601"/>
        <a:ext cx="1306593" cy="1460017"/>
      </dsp:txXfrm>
    </dsp:sp>
    <dsp:sp modelId="{50CB881C-F6E3-4237-A9CE-FF399DD6ADCE}">
      <dsp:nvSpPr>
        <dsp:cNvPr id="0" name=""/>
        <dsp:cNvSpPr/>
      </dsp:nvSpPr>
      <dsp:spPr>
        <a:xfrm>
          <a:off x="218021" y="2240421"/>
          <a:ext cx="2304680" cy="1280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747F7-B299-4090-B98D-C007D84B1659}">
      <dsp:nvSpPr>
        <dsp:cNvPr id="0" name=""/>
        <dsp:cNvSpPr/>
      </dsp:nvSpPr>
      <dsp:spPr>
        <a:xfrm rot="5400000">
          <a:off x="4465888" y="1952336"/>
          <a:ext cx="2133963" cy="1856548"/>
        </a:xfrm>
        <a:prstGeom prst="hexagon">
          <a:avLst>
            <a:gd name="adj" fmla="val 25000"/>
            <a:gd name="vf" fmla="val 115470"/>
          </a:avLst>
        </a:prstGeom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rPr>
            <a:t>Controllo di flusso</a:t>
          </a:r>
        </a:p>
      </dsp:txBody>
      <dsp:txXfrm rot="-5400000">
        <a:off x="4893907" y="2146172"/>
        <a:ext cx="1277924" cy="1468877"/>
      </dsp:txXfrm>
    </dsp:sp>
    <dsp:sp modelId="{294E4B46-75E0-4DAC-BB50-50E87C4C6A9D}">
      <dsp:nvSpPr>
        <dsp:cNvPr id="0" name=""/>
        <dsp:cNvSpPr/>
      </dsp:nvSpPr>
      <dsp:spPr>
        <a:xfrm rot="5400000">
          <a:off x="3467194" y="3763644"/>
          <a:ext cx="2133963" cy="1856548"/>
        </a:xfrm>
        <a:prstGeom prst="hexagon">
          <a:avLst>
            <a:gd name="adj" fmla="val 25000"/>
            <a:gd name="vf" fmla="val 115470"/>
          </a:avLst>
        </a:prstGeom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Tw Cen MT" panose="020B0602020104020603"/>
              <a:ea typeface="+mn-ea"/>
              <a:cs typeface="+mn-cs"/>
            </a:rPr>
            <a:t>Trasferimento affidabile</a:t>
          </a:r>
        </a:p>
      </dsp:txBody>
      <dsp:txXfrm rot="-5400000">
        <a:off x="3895213" y="3957480"/>
        <a:ext cx="1277924" cy="1468877"/>
      </dsp:txXfrm>
    </dsp:sp>
    <dsp:sp modelId="{0BCEAB32-C83E-467E-BD5F-337BE4D051DA}">
      <dsp:nvSpPr>
        <dsp:cNvPr id="0" name=""/>
        <dsp:cNvSpPr/>
      </dsp:nvSpPr>
      <dsp:spPr>
        <a:xfrm>
          <a:off x="5518786" y="4051729"/>
          <a:ext cx="2381503" cy="1280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899B2-95BE-4FB2-996D-74C5073471EA}">
      <dsp:nvSpPr>
        <dsp:cNvPr id="0" name=""/>
        <dsp:cNvSpPr/>
      </dsp:nvSpPr>
      <dsp:spPr>
        <a:xfrm rot="5400000">
          <a:off x="1462121" y="3763644"/>
          <a:ext cx="2133963" cy="1856548"/>
        </a:xfrm>
        <a:prstGeom prst="hexagon">
          <a:avLst>
            <a:gd name="adj" fmla="val 25000"/>
            <a:gd name="vf" fmla="val 115470"/>
          </a:avLst>
        </a:prstGeom>
        <a:solidFill>
          <a:srgbClr val="82FFFF"/>
        </a:solidFill>
        <a:ln w="15875" cap="flat" cmpd="sng" algn="ctr">
          <a:solidFill>
            <a:prstClr val="black">
              <a:lumMod val="65000"/>
              <a:lumOff val="35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bg1">
                  <a:lumMod val="65000"/>
                  <a:lumOff val="35000"/>
                </a:schemeClr>
              </a:solidFill>
              <a:latin typeface="Tw Cen MT" panose="020B0602020104020603"/>
              <a:ea typeface="+mn-ea"/>
              <a:cs typeface="+mn-cs"/>
            </a:rPr>
            <a:t>Multiplazione</a:t>
          </a:r>
        </a:p>
      </dsp:txBody>
      <dsp:txXfrm rot="-5400000">
        <a:off x="1890140" y="3957480"/>
        <a:ext cx="1277924" cy="14688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70867C-37C6-45B1-ABEF-9F68FA1C823B}">
      <dsp:nvSpPr>
        <dsp:cNvPr id="0" name=""/>
        <dsp:cNvSpPr/>
      </dsp:nvSpPr>
      <dsp:spPr>
        <a:xfrm>
          <a:off x="3451" y="14149"/>
          <a:ext cx="4225848" cy="662400"/>
        </a:xfrm>
        <a:prstGeom prst="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 err="1">
              <a:solidFill>
                <a:schemeClr val="bg1">
                  <a:lumMod val="65000"/>
                  <a:lumOff val="35000"/>
                </a:schemeClr>
              </a:solidFill>
            </a:rPr>
            <a:t>Trasmission</a:t>
          </a:r>
          <a:r>
            <a:rPr lang="it-IT" sz="2300" kern="1200" dirty="0">
              <a:solidFill>
                <a:schemeClr val="bg1">
                  <a:lumMod val="65000"/>
                  <a:lumOff val="35000"/>
                </a:schemeClr>
              </a:solidFill>
            </a:rPr>
            <a:t> Control </a:t>
          </a:r>
          <a:r>
            <a:rPr lang="it-IT" sz="2300" kern="1200" dirty="0" err="1">
              <a:solidFill>
                <a:schemeClr val="bg1">
                  <a:lumMod val="65000"/>
                  <a:lumOff val="35000"/>
                </a:schemeClr>
              </a:solidFill>
            </a:rPr>
            <a:t>Protocol</a:t>
          </a:r>
          <a:r>
            <a:rPr lang="it-IT" sz="2300" kern="1200" dirty="0">
              <a:solidFill>
                <a:schemeClr val="bg1">
                  <a:lumMod val="65000"/>
                  <a:lumOff val="35000"/>
                </a:schemeClr>
              </a:solidFill>
            </a:rPr>
            <a:t> (TCP)</a:t>
          </a:r>
        </a:p>
      </dsp:txBody>
      <dsp:txXfrm>
        <a:off x="3451" y="14149"/>
        <a:ext cx="4225848" cy="662400"/>
      </dsp:txXfrm>
    </dsp:sp>
    <dsp:sp modelId="{05A5D24C-A018-4096-9F46-0E76D64EC968}">
      <dsp:nvSpPr>
        <dsp:cNvPr id="0" name=""/>
        <dsp:cNvSpPr/>
      </dsp:nvSpPr>
      <dsp:spPr>
        <a:xfrm>
          <a:off x="21343" y="676549"/>
          <a:ext cx="4190065" cy="1985793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 w="15875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>
              <a:solidFill>
                <a:schemeClr val="tx1"/>
              </a:solidFill>
            </a:rPr>
            <a:t>Definisce un protocollo di trasporto orientato alla connessione, è progettato per fornire un flusso affidabile end-to-end su una rete internet non affidabile.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kern="1200" dirty="0">
              <a:solidFill>
                <a:schemeClr val="tx1"/>
              </a:solidFill>
            </a:rPr>
            <a:t>Esempio: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kern="1200" dirty="0">
              <a:solidFill>
                <a:schemeClr val="tx1"/>
              </a:solidFill>
            </a:rPr>
            <a:t>Trasferimento di file</a:t>
          </a:r>
        </a:p>
      </dsp:txBody>
      <dsp:txXfrm>
        <a:off x="21343" y="676549"/>
        <a:ext cx="4190065" cy="1985793"/>
      </dsp:txXfrm>
    </dsp:sp>
    <dsp:sp modelId="{D08186B6-D1C3-45BA-8AC4-38588E367735}">
      <dsp:nvSpPr>
        <dsp:cNvPr id="0" name=""/>
        <dsp:cNvSpPr/>
      </dsp:nvSpPr>
      <dsp:spPr>
        <a:xfrm>
          <a:off x="4815909" y="14149"/>
          <a:ext cx="4290250" cy="662400"/>
        </a:xfrm>
        <a:prstGeom prst="rect">
          <a:avLst/>
        </a:prstGeom>
        <a:solidFill>
          <a:schemeClr val="tx2"/>
        </a:solidFill>
        <a:ln w="15875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chemeClr val="bg1">
                  <a:lumMod val="65000"/>
                  <a:lumOff val="35000"/>
                </a:schemeClr>
              </a:solidFill>
            </a:rPr>
            <a:t>User Data </a:t>
          </a:r>
          <a:r>
            <a:rPr lang="it-IT" sz="2300" kern="1200" dirty="0" err="1">
              <a:solidFill>
                <a:schemeClr val="bg1">
                  <a:lumMod val="65000"/>
                  <a:lumOff val="35000"/>
                </a:schemeClr>
              </a:solidFill>
            </a:rPr>
            <a:t>Protocol</a:t>
          </a:r>
          <a:r>
            <a:rPr lang="it-IT" sz="2300" kern="1200" dirty="0">
              <a:solidFill>
                <a:schemeClr val="bg1">
                  <a:lumMod val="65000"/>
                  <a:lumOff val="35000"/>
                </a:schemeClr>
              </a:solidFill>
            </a:rPr>
            <a:t> (UDP)</a:t>
          </a:r>
        </a:p>
      </dsp:txBody>
      <dsp:txXfrm>
        <a:off x="4815909" y="14149"/>
        <a:ext cx="4290250" cy="662400"/>
      </dsp:txXfrm>
    </dsp:sp>
    <dsp:sp modelId="{FA024274-4817-481A-AAEC-D8E642E505A8}">
      <dsp:nvSpPr>
        <dsp:cNvPr id="0" name=""/>
        <dsp:cNvSpPr/>
      </dsp:nvSpPr>
      <dsp:spPr>
        <a:xfrm>
          <a:off x="4830533" y="676549"/>
          <a:ext cx="4261003" cy="1985793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 val="0"/>
          </a:schemeClr>
        </a:solidFill>
        <a:ln w="15875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>
              <a:solidFill>
                <a:schemeClr val="tx1"/>
              </a:solidFill>
            </a:rPr>
            <a:t>Definisce un protocollo senza connessione, viene utilizzato per comunicazioni che prevedono una richiesta e una risposta.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it-IT" sz="1800" kern="1200" dirty="0">
            <a:solidFill>
              <a:schemeClr val="tx1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kern="1200" dirty="0">
              <a:solidFill>
                <a:schemeClr val="tx1"/>
              </a:solidFill>
            </a:rPr>
            <a:t>Esempio:</a:t>
          </a: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kern="1200" dirty="0">
              <a:solidFill>
                <a:schemeClr val="tx1"/>
              </a:solidFill>
            </a:rPr>
            <a:t>Streaming</a:t>
          </a:r>
        </a:p>
      </dsp:txBody>
      <dsp:txXfrm>
        <a:off x="4830533" y="676549"/>
        <a:ext cx="4261003" cy="1985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5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2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0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508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527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79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206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91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39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1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9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9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2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74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2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92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0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524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043369E0-4146-4FC0-A751-C207BE381509}"/>
              </a:ext>
            </a:extLst>
          </p:cNvPr>
          <p:cNvCxnSpPr/>
          <p:nvPr/>
        </p:nvCxnSpPr>
        <p:spPr>
          <a:xfrm>
            <a:off x="2709661" y="0"/>
            <a:ext cx="0" cy="685800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691190" y="1893330"/>
            <a:ext cx="9500811" cy="2025951"/>
          </a:xfrm>
        </p:spPr>
        <p:txBody>
          <a:bodyPr anchor="ctr">
            <a:normAutofit/>
          </a:bodyPr>
          <a:lstStyle/>
          <a:p>
            <a:pPr algn="ctr"/>
            <a:r>
              <a:rPr lang="it-IT" sz="6600" dirty="0"/>
              <a:t>Livello 4</a:t>
            </a:r>
            <a:br>
              <a:rPr lang="it-IT" sz="6600" dirty="0"/>
            </a:br>
            <a:r>
              <a:rPr lang="it-IT" sz="6600" dirty="0"/>
              <a:t>Trasporto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096000" y="3680396"/>
            <a:ext cx="5413979" cy="477770"/>
          </a:xfrm>
        </p:spPr>
        <p:txBody>
          <a:bodyPr anchor="ctr">
            <a:normAutofit/>
          </a:bodyPr>
          <a:lstStyle/>
          <a:p>
            <a:pPr algn="ctr"/>
            <a:r>
              <a:rPr lang="it-IT" sz="1600" dirty="0"/>
              <a:t>Modello iso/osi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91190" y="6427113"/>
            <a:ext cx="9500810" cy="43088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sz="22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Ivan Rivera</a:t>
            </a:r>
          </a:p>
        </p:txBody>
      </p:sp>
    </p:spTree>
    <p:extLst>
      <p:ext uri="{BB962C8B-B14F-4D97-AF65-F5344CB8AC3E}">
        <p14:creationId xmlns:p14="http://schemas.microsoft.com/office/powerpoint/2010/main" val="92693953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" y="149827"/>
            <a:ext cx="12192000" cy="1478570"/>
          </a:xfrm>
        </p:spPr>
        <p:txBody>
          <a:bodyPr>
            <a:normAutofit/>
          </a:bodyPr>
          <a:lstStyle/>
          <a:p>
            <a:pPr algn="ctr"/>
            <a:r>
              <a:rPr lang="it-IT" sz="6000" dirty="0">
                <a:solidFill>
                  <a:schemeClr val="tx2"/>
                </a:solidFill>
              </a:rPr>
              <a:t>Sommario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BC9E0D9E-D1BF-499A-A8AB-E17009C12E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7942849"/>
              </p:ext>
            </p:extLst>
          </p:nvPr>
        </p:nvGraphicFramePr>
        <p:xfrm>
          <a:off x="1471382" y="1480625"/>
          <a:ext cx="10000177" cy="4365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C2F94892-596A-4904-ADF5-FE0B4AF3F4C4}"/>
              </a:ext>
            </a:extLst>
          </p:cNvPr>
          <p:cNvCxnSpPr/>
          <p:nvPr/>
        </p:nvCxnSpPr>
        <p:spPr>
          <a:xfrm>
            <a:off x="1561513" y="0"/>
            <a:ext cx="0" cy="685800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218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9B42A3-697B-493D-9419-7002237431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329B42A3-697B-493D-9419-7002237431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6D401F-874E-46CE-BDC4-E90B692BC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356D401F-874E-46CE-BDC4-E90B692BCB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7FCDDA-6C40-45DF-A4C9-41C9BEE37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3E7FCDDA-6C40-45DF-A4C9-41C9BEE37B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9ED029-4007-4F73-88E1-C7646C408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dgm id="{B79ED029-4007-4F73-88E1-C7646C4089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46E73-1536-4A03-BED5-9E8F4D65E5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86846E73-1536-4A03-BED5-9E8F4D65E5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1B1BB7-2093-4521-9FF5-F50DC1A0A1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B71B1BB7-2093-4521-9FF5-F50DC1A0A1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E2AF84-9368-4033-B861-0F1BF80E18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DFE2AF84-9368-4033-B861-0F1BF80E18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D51070-9ECF-4966-A566-1512952D6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54353"/>
            <a:ext cx="9905998" cy="1224891"/>
          </a:xfrm>
        </p:spPr>
        <p:txBody>
          <a:bodyPr>
            <a:normAutofit/>
          </a:bodyPr>
          <a:lstStyle/>
          <a:p>
            <a:pPr algn="ctr"/>
            <a:r>
              <a:rPr lang="it-IT" sz="6000" dirty="0">
                <a:solidFill>
                  <a:schemeClr val="tx2"/>
                </a:solidFill>
              </a:rPr>
              <a:t>Descrizione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48F300C3-A16B-4583-B848-034F8FAD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1960598"/>
            <a:ext cx="5468814" cy="34484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Il livello di trasporto è il quarto livello del modello ISO/OSI. Si occupa di fornire servizi al livello sessione, usando i dati offerti dal livello rete.</a:t>
            </a:r>
          </a:p>
          <a:p>
            <a:pPr marL="0" indent="0">
              <a:buNone/>
            </a:pPr>
            <a:r>
              <a:rPr lang="it-IT" dirty="0"/>
              <a:t>Il suo scopo è fornire un canale affidabile di comunicazione end-to-end per i pacchetti.</a:t>
            </a: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BD31FDDF-DA0D-4A4D-B345-7D3E1DCA82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5264793"/>
              </p:ext>
            </p:extLst>
          </p:nvPr>
        </p:nvGraphicFramePr>
        <p:xfrm>
          <a:off x="7461737" y="1955409"/>
          <a:ext cx="3587262" cy="3784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8979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603BF-38EC-4370-8D99-B0A84097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220" y="1025235"/>
            <a:ext cx="6586247" cy="1191491"/>
          </a:xfrm>
        </p:spPr>
        <p:txBody>
          <a:bodyPr>
            <a:normAutofit/>
          </a:bodyPr>
          <a:lstStyle/>
          <a:p>
            <a:r>
              <a:rPr lang="it-IT" sz="6000" dirty="0">
                <a:solidFill>
                  <a:schemeClr val="tx2"/>
                </a:solidFill>
              </a:rPr>
              <a:t>Funzionalità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2F95EA-9002-4318-BBD6-667D86AB6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220" y="2618986"/>
            <a:ext cx="6006940" cy="2308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Nessuno dei servizi che offre il livello di trasporto è obbligatorio. Di conseguenza, per ciascuna applicazione è possibile scegliere la funzione più adatta all’obbiettivo.</a:t>
            </a: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FD6862C0-F4A7-4319-8CE9-AE0BF152E9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3111850"/>
              </p:ext>
            </p:extLst>
          </p:nvPr>
        </p:nvGraphicFramePr>
        <p:xfrm>
          <a:off x="4987636" y="548390"/>
          <a:ext cx="8118311" cy="5761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6704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F2B78EE-8CE4-4F88-BF7C-695E345B2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>
                                            <p:graphicEl>
                                              <a:dgm id="{EF2B78EE-8CE4-4F88-BF7C-695E345B2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>
                                            <p:graphicEl>
                                              <a:dgm id="{EF2B78EE-8CE4-4F88-BF7C-695E345B20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F8AEBB-15F5-49E1-BC0F-D46E6C503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>
                                            <p:graphicEl>
                                              <a:dgm id="{81F8AEBB-15F5-49E1-BC0F-D46E6C503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>
                                            <p:graphicEl>
                                              <a:dgm id="{81F8AEBB-15F5-49E1-BC0F-D46E6C503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D494DAF-76ED-48FC-B137-9AB8F609E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7">
                                            <p:graphicEl>
                                              <a:dgm id="{ED494DAF-76ED-48FC-B137-9AB8F609E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7">
                                            <p:graphicEl>
                                              <a:dgm id="{ED494DAF-76ED-48FC-B137-9AB8F609E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636AFA-B144-4B0B-AFE7-45BC99DB3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7">
                                            <p:graphicEl>
                                              <a:dgm id="{FD636AFA-B144-4B0B-AFE7-45BC99DB3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7">
                                            <p:graphicEl>
                                              <a:dgm id="{FD636AFA-B144-4B0B-AFE7-45BC99DB3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CB881C-F6E3-4237-A9CE-FF399DD6A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>
                                            <p:graphicEl>
                                              <a:dgm id="{50CB881C-F6E3-4237-A9CE-FF399DD6A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>
                                            <p:graphicEl>
                                              <a:dgm id="{50CB881C-F6E3-4237-A9CE-FF399DD6AD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3747F7-B299-4090-B98D-C007D84B1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7">
                                            <p:graphicEl>
                                              <a:dgm id="{9B3747F7-B299-4090-B98D-C007D84B1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7">
                                            <p:graphicEl>
                                              <a:dgm id="{9B3747F7-B299-4090-B98D-C007D84B1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4E4B46-75E0-4DAC-BB50-50E87C4C6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">
                                            <p:graphicEl>
                                              <a:dgm id="{294E4B46-75E0-4DAC-BB50-50E87C4C6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">
                                            <p:graphicEl>
                                              <a:dgm id="{294E4B46-75E0-4DAC-BB50-50E87C4C6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CEAB32-C83E-467E-BD5F-337BE4D05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7">
                                            <p:graphicEl>
                                              <a:dgm id="{0BCEAB32-C83E-467E-BD5F-337BE4D05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7">
                                            <p:graphicEl>
                                              <a:dgm id="{0BCEAB32-C83E-467E-BD5F-337BE4D05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A8899B2-95BE-4FB2-996D-74C507347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7">
                                            <p:graphicEl>
                                              <a:dgm id="{6A8899B2-95BE-4FB2-996D-74C507347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7">
                                            <p:graphicEl>
                                              <a:dgm id="{6A8899B2-95BE-4FB2-996D-74C5073471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603BF-38EC-4370-8D99-B0A84097F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dirty="0">
                <a:solidFill>
                  <a:schemeClr val="tx2"/>
                </a:solidFill>
              </a:rPr>
              <a:t>Funzionalità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2F95EA-9002-4318-BBD6-667D86AB6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118" y="2290597"/>
            <a:ext cx="9071967" cy="10603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1600" dirty="0"/>
              <a:t>Il livello di trasporto realizza una connessione persistente del tipo che necessita il livello sessione, che viene poi chiusa quando non è più necessaria.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F03B67A2-815F-46A9-BA01-2C7D54F19D81}"/>
              </a:ext>
            </a:extLst>
          </p:cNvPr>
          <p:cNvGrpSpPr/>
          <p:nvPr/>
        </p:nvGrpSpPr>
        <p:grpSpPr>
          <a:xfrm>
            <a:off x="563995" y="2058692"/>
            <a:ext cx="1385438" cy="1549460"/>
            <a:chOff x="0" y="37390"/>
            <a:chExt cx="1385438" cy="1549460"/>
          </a:xfrm>
        </p:grpSpPr>
        <p:sp>
          <p:nvSpPr>
            <p:cNvPr id="8" name="Esagono 7">
              <a:extLst>
                <a:ext uri="{FF2B5EF4-FFF2-40B4-BE49-F238E27FC236}">
                  <a16:creationId xmlns:a16="http://schemas.microsoft.com/office/drawing/2014/main" id="{5E3BEA94-9C75-447E-B28E-B5A1301EE1EE}"/>
                </a:ext>
              </a:extLst>
            </p:cNvPr>
            <p:cNvSpPr/>
            <p:nvPr/>
          </p:nvSpPr>
          <p:spPr>
            <a:xfrm rot="5400000">
              <a:off x="-82011" y="119401"/>
              <a:ext cx="1549460" cy="13854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2"/>
            </a:solidFill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sagono 4">
              <a:extLst>
                <a:ext uri="{FF2B5EF4-FFF2-40B4-BE49-F238E27FC236}">
                  <a16:creationId xmlns:a16="http://schemas.microsoft.com/office/drawing/2014/main" id="{B4C667E4-578F-4F9C-8A55-29F33E4BB9D4}"/>
                </a:ext>
              </a:extLst>
            </p:cNvPr>
            <p:cNvSpPr txBox="1"/>
            <p:nvPr/>
          </p:nvSpPr>
          <p:spPr>
            <a:xfrm>
              <a:off x="218685" y="281965"/>
              <a:ext cx="948068" cy="1060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kern="1200" dirty="0">
                  <a:solidFill>
                    <a:schemeClr val="bg1">
                      <a:lumMod val="65000"/>
                      <a:lumOff val="35000"/>
                    </a:schemeClr>
                  </a:solidFill>
                </a:rPr>
                <a:t>Servizio orientato alla connessione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FDDB1512-0243-4B1A-9094-6AF0937EAEFC}"/>
              </a:ext>
            </a:extLst>
          </p:cNvPr>
          <p:cNvGrpSpPr/>
          <p:nvPr/>
        </p:nvGrpSpPr>
        <p:grpSpPr>
          <a:xfrm>
            <a:off x="1949433" y="3488084"/>
            <a:ext cx="1348030" cy="1549460"/>
            <a:chOff x="1308296" y="38397"/>
            <a:chExt cx="1348030" cy="1549460"/>
          </a:xfrm>
        </p:grpSpPr>
        <p:sp>
          <p:nvSpPr>
            <p:cNvPr id="11" name="Esagono 10">
              <a:extLst>
                <a:ext uri="{FF2B5EF4-FFF2-40B4-BE49-F238E27FC236}">
                  <a16:creationId xmlns:a16="http://schemas.microsoft.com/office/drawing/2014/main" id="{E2AD3D67-48CD-4043-8C50-7D7F2BB6C545}"/>
                </a:ext>
              </a:extLst>
            </p:cNvPr>
            <p:cNvSpPr/>
            <p:nvPr/>
          </p:nvSpPr>
          <p:spPr>
            <a:xfrm rot="5400000">
              <a:off x="1207581" y="139112"/>
              <a:ext cx="1549460" cy="134803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82FFFF"/>
            </a:solidFill>
            <a:ln w="15875" cap="flat" cmpd="sng" algn="ctr">
              <a:solidFill>
                <a:prstClr val="black">
                  <a:lumMod val="65000"/>
                  <a:lumOff val="35000"/>
                </a:prst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Esagono 4">
              <a:extLst>
                <a:ext uri="{FF2B5EF4-FFF2-40B4-BE49-F238E27FC236}">
                  <a16:creationId xmlns:a16="http://schemas.microsoft.com/office/drawing/2014/main" id="{9535C632-8F84-4192-880F-DFA87EDAC2AF}"/>
                </a:ext>
              </a:extLst>
            </p:cNvPr>
            <p:cNvSpPr txBox="1"/>
            <p:nvPr/>
          </p:nvSpPr>
          <p:spPr>
            <a:xfrm>
              <a:off x="1518364" y="279854"/>
              <a:ext cx="927894" cy="1066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kern="1200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Corretto ordine di consegna dei pacchetti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C274F13-CC20-43DF-BB70-A88EB08034FC}"/>
              </a:ext>
            </a:extLst>
          </p:cNvPr>
          <p:cNvGrpSpPr/>
          <p:nvPr/>
        </p:nvGrpSpPr>
        <p:grpSpPr>
          <a:xfrm>
            <a:off x="3297463" y="5037544"/>
            <a:ext cx="1386638" cy="1549460"/>
            <a:chOff x="1933487" y="1315664"/>
            <a:chExt cx="1386638" cy="1549460"/>
          </a:xfrm>
        </p:grpSpPr>
        <p:sp>
          <p:nvSpPr>
            <p:cNvPr id="14" name="Esagono 13">
              <a:extLst>
                <a:ext uri="{FF2B5EF4-FFF2-40B4-BE49-F238E27FC236}">
                  <a16:creationId xmlns:a16="http://schemas.microsoft.com/office/drawing/2014/main" id="{8B369E29-3C96-448D-960C-C9E8B91939B8}"/>
                </a:ext>
              </a:extLst>
            </p:cNvPr>
            <p:cNvSpPr/>
            <p:nvPr/>
          </p:nvSpPr>
          <p:spPr>
            <a:xfrm rot="5400000">
              <a:off x="1852076" y="1397075"/>
              <a:ext cx="1549460" cy="1386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82FFFF"/>
            </a:solidFill>
            <a:ln w="15875" cap="flat" cmpd="sng" algn="ctr">
              <a:solidFill>
                <a:prstClr val="black">
                  <a:lumMod val="65000"/>
                  <a:lumOff val="35000"/>
                </a:prst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Esagono 4">
              <a:extLst>
                <a:ext uri="{FF2B5EF4-FFF2-40B4-BE49-F238E27FC236}">
                  <a16:creationId xmlns:a16="http://schemas.microsoft.com/office/drawing/2014/main" id="{2EA7C7A5-044C-4A91-A30E-F16CAB12E318}"/>
                </a:ext>
              </a:extLst>
            </p:cNvPr>
            <p:cNvSpPr txBox="1"/>
            <p:nvPr/>
          </p:nvSpPr>
          <p:spPr>
            <a:xfrm>
              <a:off x="2152451" y="1560339"/>
              <a:ext cx="948710" cy="1060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kern="1200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Controllo di congestione</a:t>
              </a:r>
            </a:p>
          </p:txBody>
        </p:sp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E7FFE1C4-6AE6-4269-85B7-70119EA55808}"/>
              </a:ext>
            </a:extLst>
          </p:cNvPr>
          <p:cNvSpPr txBox="1">
            <a:spLocks/>
          </p:cNvSpPr>
          <p:nvPr/>
        </p:nvSpPr>
        <p:spPr>
          <a:xfrm>
            <a:off x="3507530" y="3732658"/>
            <a:ext cx="7732555" cy="1060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/>
              <a:t>Il messaggio da trasmettere viene scomposto in pacchetti numerati e vengono messi in rete, a causa della dinamicità del traffico non arriveranno nell’ordine in cui sono partiti. E’ compito del livello effettuare la ricostruzione esatta dei dati rimuovendo possibili errori.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E3CF8D2F-BB5D-4B43-A645-37F1746734F3}"/>
              </a:ext>
            </a:extLst>
          </p:cNvPr>
          <p:cNvSpPr txBox="1">
            <a:spLocks/>
          </p:cNvSpPr>
          <p:nvPr/>
        </p:nvSpPr>
        <p:spPr>
          <a:xfrm>
            <a:off x="4903066" y="5282219"/>
            <a:ext cx="6337020" cy="1060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In caso di congestione della rete, il livello riconosce il problema e adatta di conseguenza la trasmissione.</a:t>
            </a:r>
          </a:p>
        </p:txBody>
      </p:sp>
    </p:spTree>
    <p:extLst>
      <p:ext uri="{BB962C8B-B14F-4D97-AF65-F5344CB8AC3E}">
        <p14:creationId xmlns:p14="http://schemas.microsoft.com/office/powerpoint/2010/main" val="3597445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603BF-38EC-4370-8D99-B0A84097F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dirty="0">
                <a:solidFill>
                  <a:schemeClr val="tx2"/>
                </a:solidFill>
              </a:rPr>
              <a:t>Funzionalità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2F95EA-9002-4318-BBD6-667D86AB6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118" y="2290597"/>
            <a:ext cx="8876871" cy="106031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1600" dirty="0"/>
              <a:t>Se gli host coinvolti nella comunicazione hanno velocità differenti,  potrebbero presentarsi errori di over-running. Mediante il controllo di flusso, l’host in «difficoltà» può chiedere di abbassare il tasso di trasmissione in modo da poter gestire le informazioni in ingresso.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F03B67A2-815F-46A9-BA01-2C7D54F19D81}"/>
              </a:ext>
            </a:extLst>
          </p:cNvPr>
          <p:cNvGrpSpPr/>
          <p:nvPr/>
        </p:nvGrpSpPr>
        <p:grpSpPr>
          <a:xfrm>
            <a:off x="563995" y="2058692"/>
            <a:ext cx="1385438" cy="1549460"/>
            <a:chOff x="0" y="37390"/>
            <a:chExt cx="1385438" cy="1549460"/>
          </a:xfrm>
        </p:grpSpPr>
        <p:sp>
          <p:nvSpPr>
            <p:cNvPr id="8" name="Esagono 7">
              <a:extLst>
                <a:ext uri="{FF2B5EF4-FFF2-40B4-BE49-F238E27FC236}">
                  <a16:creationId xmlns:a16="http://schemas.microsoft.com/office/drawing/2014/main" id="{5E3BEA94-9C75-447E-B28E-B5A1301EE1EE}"/>
                </a:ext>
              </a:extLst>
            </p:cNvPr>
            <p:cNvSpPr/>
            <p:nvPr/>
          </p:nvSpPr>
          <p:spPr>
            <a:xfrm rot="5400000">
              <a:off x="-82011" y="119401"/>
              <a:ext cx="1549460" cy="13854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2"/>
            </a:solidFill>
            <a:ln>
              <a:solidFill>
                <a:schemeClr val="bg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sagono 4">
              <a:extLst>
                <a:ext uri="{FF2B5EF4-FFF2-40B4-BE49-F238E27FC236}">
                  <a16:creationId xmlns:a16="http://schemas.microsoft.com/office/drawing/2014/main" id="{B4C667E4-578F-4F9C-8A55-29F33E4BB9D4}"/>
                </a:ext>
              </a:extLst>
            </p:cNvPr>
            <p:cNvSpPr txBox="1"/>
            <p:nvPr/>
          </p:nvSpPr>
          <p:spPr>
            <a:xfrm>
              <a:off x="218685" y="281965"/>
              <a:ext cx="948068" cy="1060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kern="1200" dirty="0">
                  <a:solidFill>
                    <a:schemeClr val="bg1">
                      <a:lumMod val="65000"/>
                      <a:lumOff val="35000"/>
                    </a:schemeClr>
                  </a:solidFill>
                </a:rPr>
                <a:t>Controllo di flusso</a:t>
              </a: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FDDB1512-0243-4B1A-9094-6AF0937EAEFC}"/>
              </a:ext>
            </a:extLst>
          </p:cNvPr>
          <p:cNvGrpSpPr/>
          <p:nvPr/>
        </p:nvGrpSpPr>
        <p:grpSpPr>
          <a:xfrm>
            <a:off x="1949433" y="3488084"/>
            <a:ext cx="1348030" cy="1549460"/>
            <a:chOff x="1308296" y="38397"/>
            <a:chExt cx="1348030" cy="1549460"/>
          </a:xfrm>
        </p:grpSpPr>
        <p:sp>
          <p:nvSpPr>
            <p:cNvPr id="11" name="Esagono 10">
              <a:extLst>
                <a:ext uri="{FF2B5EF4-FFF2-40B4-BE49-F238E27FC236}">
                  <a16:creationId xmlns:a16="http://schemas.microsoft.com/office/drawing/2014/main" id="{E2AD3D67-48CD-4043-8C50-7D7F2BB6C545}"/>
                </a:ext>
              </a:extLst>
            </p:cNvPr>
            <p:cNvSpPr/>
            <p:nvPr/>
          </p:nvSpPr>
          <p:spPr>
            <a:xfrm rot="5400000">
              <a:off x="1207581" y="139112"/>
              <a:ext cx="1549460" cy="134803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82FFFF"/>
            </a:solidFill>
            <a:ln w="15875" cap="flat" cmpd="sng" algn="ctr">
              <a:solidFill>
                <a:prstClr val="black">
                  <a:lumMod val="65000"/>
                  <a:lumOff val="35000"/>
                </a:prst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Esagono 4">
              <a:extLst>
                <a:ext uri="{FF2B5EF4-FFF2-40B4-BE49-F238E27FC236}">
                  <a16:creationId xmlns:a16="http://schemas.microsoft.com/office/drawing/2014/main" id="{9535C632-8F84-4192-880F-DFA87EDAC2AF}"/>
                </a:ext>
              </a:extLst>
            </p:cNvPr>
            <p:cNvSpPr txBox="1"/>
            <p:nvPr/>
          </p:nvSpPr>
          <p:spPr>
            <a:xfrm>
              <a:off x="1412747" y="279854"/>
              <a:ext cx="1139482" cy="1066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kern="1200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Multiplazione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C274F13-CC20-43DF-BB70-A88EB08034FC}"/>
              </a:ext>
            </a:extLst>
          </p:cNvPr>
          <p:cNvGrpSpPr/>
          <p:nvPr/>
        </p:nvGrpSpPr>
        <p:grpSpPr>
          <a:xfrm>
            <a:off x="3297463" y="5037544"/>
            <a:ext cx="1386638" cy="1549460"/>
            <a:chOff x="1933487" y="1315664"/>
            <a:chExt cx="1386638" cy="1549460"/>
          </a:xfrm>
        </p:grpSpPr>
        <p:sp>
          <p:nvSpPr>
            <p:cNvPr id="14" name="Esagono 13">
              <a:extLst>
                <a:ext uri="{FF2B5EF4-FFF2-40B4-BE49-F238E27FC236}">
                  <a16:creationId xmlns:a16="http://schemas.microsoft.com/office/drawing/2014/main" id="{8B369E29-3C96-448D-960C-C9E8B91939B8}"/>
                </a:ext>
              </a:extLst>
            </p:cNvPr>
            <p:cNvSpPr/>
            <p:nvPr/>
          </p:nvSpPr>
          <p:spPr>
            <a:xfrm rot="5400000">
              <a:off x="1852076" y="1397075"/>
              <a:ext cx="1549460" cy="1386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82FFFF"/>
            </a:solidFill>
            <a:ln w="15875" cap="flat" cmpd="sng" algn="ctr">
              <a:solidFill>
                <a:prstClr val="black">
                  <a:lumMod val="65000"/>
                  <a:lumOff val="35000"/>
                </a:prst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Esagono 4">
              <a:extLst>
                <a:ext uri="{FF2B5EF4-FFF2-40B4-BE49-F238E27FC236}">
                  <a16:creationId xmlns:a16="http://schemas.microsoft.com/office/drawing/2014/main" id="{2EA7C7A5-044C-4A91-A30E-F16CAB12E318}"/>
                </a:ext>
              </a:extLst>
            </p:cNvPr>
            <p:cNvSpPr txBox="1"/>
            <p:nvPr/>
          </p:nvSpPr>
          <p:spPr>
            <a:xfrm>
              <a:off x="1989537" y="1678741"/>
              <a:ext cx="1274537" cy="8233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kern="1200" dirty="0">
                  <a:solidFill>
                    <a:schemeClr val="bg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Trasferimento affidabile</a:t>
              </a:r>
            </a:p>
          </p:txBody>
        </p:sp>
      </p:grp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E7FFE1C4-6AE6-4269-85B7-70119EA55808}"/>
              </a:ext>
            </a:extLst>
          </p:cNvPr>
          <p:cNvSpPr txBox="1">
            <a:spLocks/>
          </p:cNvSpPr>
          <p:nvPr/>
        </p:nvSpPr>
        <p:spPr>
          <a:xfrm>
            <a:off x="3507531" y="3729541"/>
            <a:ext cx="7539880" cy="1060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/>
              <a:t>Il livello di trasporto è in grado di stabilire diverse connessioni contemporanee tra gli stessi due host, usando generalmente l’astrazione delle porte.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E3CF8D2F-BB5D-4B43-A645-37F1746734F3}"/>
              </a:ext>
            </a:extLst>
          </p:cNvPr>
          <p:cNvSpPr txBox="1">
            <a:spLocks/>
          </p:cNvSpPr>
          <p:nvPr/>
        </p:nvSpPr>
        <p:spPr>
          <a:xfrm>
            <a:off x="4903065" y="5282219"/>
            <a:ext cx="6337021" cy="1060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1600" dirty="0"/>
              <a:t>Il livello si occupa di garantire che tutti i dati inviati vengano ricevuti. In caso di perdita di pacchetti il livello si occupa di ritrasmettere quest’ultimi.</a:t>
            </a:r>
          </a:p>
        </p:txBody>
      </p:sp>
    </p:spTree>
    <p:extLst>
      <p:ext uri="{BB962C8B-B14F-4D97-AF65-F5344CB8AC3E}">
        <p14:creationId xmlns:p14="http://schemas.microsoft.com/office/powerpoint/2010/main" val="14110552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3B3FAD-279A-48D2-9428-1FB6B8BE6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9765"/>
            <a:ext cx="12192000" cy="1478570"/>
          </a:xfrm>
        </p:spPr>
        <p:txBody>
          <a:bodyPr>
            <a:normAutofit/>
          </a:bodyPr>
          <a:lstStyle/>
          <a:p>
            <a:pPr algn="ctr"/>
            <a:r>
              <a:rPr lang="it-IT" sz="6000" dirty="0">
                <a:solidFill>
                  <a:schemeClr val="tx2"/>
                </a:solidFill>
              </a:rPr>
              <a:t>Protocolli di trasporto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C7B771-DBD0-4A7C-AE62-D1B3F8303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58100"/>
            <a:ext cx="12192000" cy="9438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/>
              <a:t>I protocolli di trasporto definiti su rete internet sono due:</a:t>
            </a:r>
          </a:p>
          <a:p>
            <a:pPr marL="0" indent="0" algn="just">
              <a:buNone/>
            </a:pPr>
            <a:endParaRPr lang="it-IT" dirty="0"/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8D616AC6-50B8-4CBB-B4B4-FC7BF9743F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027276"/>
              </p:ext>
            </p:extLst>
          </p:nvPr>
        </p:nvGraphicFramePr>
        <p:xfrm>
          <a:off x="1541194" y="3132143"/>
          <a:ext cx="9109612" cy="2676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447566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3A8700-F234-4872-90A1-B79346EC1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4240"/>
            <a:ext cx="12192000" cy="3669521"/>
          </a:xfrm>
        </p:spPr>
        <p:txBody>
          <a:bodyPr>
            <a:noAutofit/>
          </a:bodyPr>
          <a:lstStyle/>
          <a:p>
            <a:pPr algn="ctr"/>
            <a:r>
              <a:rPr lang="it-IT" sz="31100" dirty="0">
                <a:solidFill>
                  <a:schemeClr val="tx2"/>
                </a:solidFill>
              </a:rPr>
              <a:t>fine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FF04BBBC-BE4D-45AB-B1B7-3308D7B0BC82}"/>
              </a:ext>
            </a:extLst>
          </p:cNvPr>
          <p:cNvSpPr txBox="1">
            <a:spLocks/>
          </p:cNvSpPr>
          <p:nvPr/>
        </p:nvSpPr>
        <p:spPr>
          <a:xfrm>
            <a:off x="0" y="4892479"/>
            <a:ext cx="12192000" cy="742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solidFill>
                  <a:schemeClr val="tx2"/>
                </a:solidFill>
              </a:rPr>
              <a:t>Rivera IVAN</a:t>
            </a:r>
          </a:p>
        </p:txBody>
      </p:sp>
    </p:spTree>
    <p:extLst>
      <p:ext uri="{BB962C8B-B14F-4D97-AF65-F5344CB8AC3E}">
        <p14:creationId xmlns:p14="http://schemas.microsoft.com/office/powerpoint/2010/main" val="830498382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423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Tw Cen MT</vt:lpstr>
      <vt:lpstr>Circuito</vt:lpstr>
      <vt:lpstr>Livello 4 Trasporto</vt:lpstr>
      <vt:lpstr>Sommario</vt:lpstr>
      <vt:lpstr>Descrizione</vt:lpstr>
      <vt:lpstr>Funzionalità</vt:lpstr>
      <vt:lpstr>Funzionalità</vt:lpstr>
      <vt:lpstr>Funzionalità</vt:lpstr>
      <vt:lpstr>Protocolli di trasporto</vt:lpstr>
      <vt:lpstr>fine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Livello 4 Trasporto</dc:title>
  <cp:lastModifiedBy>Rivivi Industria</cp:lastModifiedBy>
  <cp:revision>44</cp:revision>
  <dcterms:modified xsi:type="dcterms:W3CDTF">2018-02-06T10:23:05Z</dcterms:modified>
</cp:coreProperties>
</file>