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78" r:id="rId5"/>
    <p:sldId id="262" r:id="rId6"/>
    <p:sldId id="259" r:id="rId7"/>
    <p:sldId id="266" r:id="rId8"/>
    <p:sldId id="260" r:id="rId9"/>
    <p:sldId id="271" r:id="rId10"/>
    <p:sldId id="267" r:id="rId11"/>
    <p:sldId id="273" r:id="rId12"/>
    <p:sldId id="272" r:id="rId13"/>
    <p:sldId id="270" r:id="rId14"/>
    <p:sldId id="274" r:id="rId15"/>
    <p:sldId id="275" r:id="rId16"/>
    <p:sldId id="276" r:id="rId17"/>
    <p:sldId id="277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Stile medio 2 - Color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4660" autoAdjust="0"/>
  </p:normalViewPr>
  <p:slideViewPr>
    <p:cSldViewPr snapToGrid="0">
      <p:cViewPr varScale="1">
        <p:scale>
          <a:sx n="91" d="100"/>
          <a:sy n="91" d="100"/>
        </p:scale>
        <p:origin x="624" y="1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9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25" Type="http://schemas.microsoft.com/office/2015/10/relationships/revisionInfo" Target="revisionInfo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954E7C-4778-DE4B-B2F2-F981A1D9197C}" type="doc">
      <dgm:prSet loTypeId="urn:microsoft.com/office/officeart/2005/8/layout/pyramid2" loCatId="" qsTypeId="urn:microsoft.com/office/officeart/2005/8/quickstyle/simple5" qsCatId="simple" csTypeId="urn:microsoft.com/office/officeart/2005/8/colors/accent1_2" csCatId="accent1" phldr="1"/>
      <dgm:spPr/>
    </dgm:pt>
    <dgm:pt modelId="{74534F88-FA98-5D4F-A3F7-0767147C1C27}">
      <dgm:prSet phldrT="[Testo]"/>
      <dgm:spPr/>
      <dgm:t>
        <a:bodyPr/>
        <a:lstStyle/>
        <a:p>
          <a:r>
            <a:rPr lang="it-IT" dirty="0" smtClean="0"/>
            <a:t>APPLICAZIONE</a:t>
          </a:r>
          <a:endParaRPr lang="it-IT" dirty="0"/>
        </a:p>
      </dgm:t>
    </dgm:pt>
    <dgm:pt modelId="{BFB7B040-583B-B141-AA6E-8F505522E7E8}" type="parTrans" cxnId="{A169675E-BD1F-CC45-A26A-D0607CBDDCA7}">
      <dgm:prSet/>
      <dgm:spPr/>
      <dgm:t>
        <a:bodyPr/>
        <a:lstStyle/>
        <a:p>
          <a:endParaRPr lang="it-IT"/>
        </a:p>
      </dgm:t>
    </dgm:pt>
    <dgm:pt modelId="{8A7016CF-81BA-C444-AF78-C695097B62EF}" type="sibTrans" cxnId="{A169675E-BD1F-CC45-A26A-D0607CBDDCA7}">
      <dgm:prSet/>
      <dgm:spPr/>
      <dgm:t>
        <a:bodyPr/>
        <a:lstStyle/>
        <a:p>
          <a:endParaRPr lang="it-IT"/>
        </a:p>
      </dgm:t>
    </dgm:pt>
    <dgm:pt modelId="{713DFDAA-D78F-AC4B-92FA-5A79973CA622}">
      <dgm:prSet phldrT="[Testo]"/>
      <dgm:spPr/>
      <dgm:t>
        <a:bodyPr/>
        <a:lstStyle/>
        <a:p>
          <a:r>
            <a:rPr lang="it-IT" dirty="0" smtClean="0"/>
            <a:t>PRESENTAZIONE</a:t>
          </a:r>
          <a:endParaRPr lang="it-IT" dirty="0"/>
        </a:p>
      </dgm:t>
    </dgm:pt>
    <dgm:pt modelId="{F1B5B23C-1D8C-5646-853E-BECBD9784454}" type="parTrans" cxnId="{D40F5B18-A1BB-EF4E-BA8B-2E7B8C78F60E}">
      <dgm:prSet/>
      <dgm:spPr/>
      <dgm:t>
        <a:bodyPr/>
        <a:lstStyle/>
        <a:p>
          <a:endParaRPr lang="it-IT"/>
        </a:p>
      </dgm:t>
    </dgm:pt>
    <dgm:pt modelId="{E7B512D4-A871-254C-BC34-8E9F593CAC4F}" type="sibTrans" cxnId="{D40F5B18-A1BB-EF4E-BA8B-2E7B8C78F60E}">
      <dgm:prSet/>
      <dgm:spPr/>
      <dgm:t>
        <a:bodyPr/>
        <a:lstStyle/>
        <a:p>
          <a:endParaRPr lang="it-IT"/>
        </a:p>
      </dgm:t>
    </dgm:pt>
    <dgm:pt modelId="{F1BE8F39-4C00-1F47-9A39-93CCEEAD298B}">
      <dgm:prSet phldrT="[Testo]"/>
      <dgm:spPr/>
      <dgm:t>
        <a:bodyPr/>
        <a:lstStyle/>
        <a:p>
          <a:r>
            <a:rPr lang="it-IT" dirty="0" smtClean="0"/>
            <a:t>SESSIONE</a:t>
          </a:r>
          <a:endParaRPr lang="it-IT" dirty="0"/>
        </a:p>
      </dgm:t>
    </dgm:pt>
    <dgm:pt modelId="{62E81AB8-02DA-1D4C-AA9F-A4F5B2924227}" type="parTrans" cxnId="{D42DA104-3B1B-E242-A8D0-242253D734B9}">
      <dgm:prSet/>
      <dgm:spPr/>
      <dgm:t>
        <a:bodyPr/>
        <a:lstStyle/>
        <a:p>
          <a:endParaRPr lang="it-IT"/>
        </a:p>
      </dgm:t>
    </dgm:pt>
    <dgm:pt modelId="{C38B166A-9D11-CD4B-958F-A547D3C7290E}" type="sibTrans" cxnId="{D42DA104-3B1B-E242-A8D0-242253D734B9}">
      <dgm:prSet/>
      <dgm:spPr/>
      <dgm:t>
        <a:bodyPr/>
        <a:lstStyle/>
        <a:p>
          <a:endParaRPr lang="it-IT"/>
        </a:p>
      </dgm:t>
    </dgm:pt>
    <dgm:pt modelId="{E46A5D7A-47DD-5640-B3A3-9C886718944E}">
      <dgm:prSet phldrT="[Testo]"/>
      <dgm:spPr/>
      <dgm:t>
        <a:bodyPr/>
        <a:lstStyle/>
        <a:p>
          <a:r>
            <a:rPr lang="it-IT" dirty="0" smtClean="0"/>
            <a:t>TRASPORTO</a:t>
          </a:r>
          <a:endParaRPr lang="it-IT" dirty="0"/>
        </a:p>
      </dgm:t>
    </dgm:pt>
    <dgm:pt modelId="{C9C00D9B-356C-7F4A-850E-AE31F8DC0C68}" type="parTrans" cxnId="{80414FFD-EE3D-4C4C-B396-7F046B710901}">
      <dgm:prSet/>
      <dgm:spPr/>
      <dgm:t>
        <a:bodyPr/>
        <a:lstStyle/>
        <a:p>
          <a:endParaRPr lang="it-IT"/>
        </a:p>
      </dgm:t>
    </dgm:pt>
    <dgm:pt modelId="{031D36C4-25DE-774C-8A28-787306321AE9}" type="sibTrans" cxnId="{80414FFD-EE3D-4C4C-B396-7F046B710901}">
      <dgm:prSet/>
      <dgm:spPr/>
      <dgm:t>
        <a:bodyPr/>
        <a:lstStyle/>
        <a:p>
          <a:endParaRPr lang="it-IT"/>
        </a:p>
      </dgm:t>
    </dgm:pt>
    <dgm:pt modelId="{6D756CF2-396C-BD46-AE39-FF76CEB1D5BA}">
      <dgm:prSet phldrT="[Testo]" custT="1"/>
      <dgm:spPr/>
      <dgm:t>
        <a:bodyPr/>
        <a:lstStyle/>
        <a:p>
          <a:r>
            <a:rPr lang="it-IT" sz="4800" dirty="0" smtClean="0"/>
            <a:t>RETE</a:t>
          </a:r>
          <a:endParaRPr lang="it-IT" sz="4800" dirty="0"/>
        </a:p>
      </dgm:t>
    </dgm:pt>
    <dgm:pt modelId="{370F9DD3-BFDE-B340-847F-CFB08E11C297}" type="parTrans" cxnId="{20298375-6062-6C4F-A1A5-71DE0F28C0F5}">
      <dgm:prSet/>
      <dgm:spPr/>
      <dgm:t>
        <a:bodyPr/>
        <a:lstStyle/>
        <a:p>
          <a:endParaRPr lang="it-IT"/>
        </a:p>
      </dgm:t>
    </dgm:pt>
    <dgm:pt modelId="{77200CA2-34D9-0C42-86B9-C3E1F9B7BAD1}" type="sibTrans" cxnId="{20298375-6062-6C4F-A1A5-71DE0F28C0F5}">
      <dgm:prSet/>
      <dgm:spPr/>
      <dgm:t>
        <a:bodyPr/>
        <a:lstStyle/>
        <a:p>
          <a:endParaRPr lang="it-IT"/>
        </a:p>
      </dgm:t>
    </dgm:pt>
    <dgm:pt modelId="{51042296-9D10-7B47-975D-061755249F8E}">
      <dgm:prSet phldrT="[Testo]"/>
      <dgm:spPr/>
      <dgm:t>
        <a:bodyPr/>
        <a:lstStyle/>
        <a:p>
          <a:r>
            <a:rPr lang="it-IT" dirty="0" smtClean="0"/>
            <a:t>COLLEGAMENTO DATI</a:t>
          </a:r>
          <a:endParaRPr lang="it-IT" dirty="0"/>
        </a:p>
      </dgm:t>
    </dgm:pt>
    <dgm:pt modelId="{9B979A4F-D2A4-E248-8891-AFF09DB93CA1}" type="parTrans" cxnId="{396B94DE-0C43-3546-93D8-8FFBA92274BD}">
      <dgm:prSet/>
      <dgm:spPr/>
      <dgm:t>
        <a:bodyPr/>
        <a:lstStyle/>
        <a:p>
          <a:endParaRPr lang="it-IT"/>
        </a:p>
      </dgm:t>
    </dgm:pt>
    <dgm:pt modelId="{1373A7A6-74CF-E744-9E8F-92D39D5D172D}" type="sibTrans" cxnId="{396B94DE-0C43-3546-93D8-8FFBA92274BD}">
      <dgm:prSet/>
      <dgm:spPr/>
      <dgm:t>
        <a:bodyPr/>
        <a:lstStyle/>
        <a:p>
          <a:endParaRPr lang="it-IT"/>
        </a:p>
      </dgm:t>
    </dgm:pt>
    <dgm:pt modelId="{B0902767-57F1-1545-BA34-8E541F77E433}">
      <dgm:prSet phldrT="[Testo]"/>
      <dgm:spPr/>
      <dgm:t>
        <a:bodyPr/>
        <a:lstStyle/>
        <a:p>
          <a:r>
            <a:rPr lang="it-IT" dirty="0" smtClean="0"/>
            <a:t>FISICO</a:t>
          </a:r>
          <a:endParaRPr lang="it-IT" dirty="0"/>
        </a:p>
      </dgm:t>
    </dgm:pt>
    <dgm:pt modelId="{F9697CA2-C23F-2F4E-AB48-D8006233BC64}" type="parTrans" cxnId="{785ACFCF-0597-A740-A0A2-B00ED7B01412}">
      <dgm:prSet/>
      <dgm:spPr/>
      <dgm:t>
        <a:bodyPr/>
        <a:lstStyle/>
        <a:p>
          <a:endParaRPr lang="it-IT"/>
        </a:p>
      </dgm:t>
    </dgm:pt>
    <dgm:pt modelId="{E230F9B5-A9E4-2945-9619-7541D8808890}" type="sibTrans" cxnId="{785ACFCF-0597-A740-A0A2-B00ED7B01412}">
      <dgm:prSet/>
      <dgm:spPr/>
      <dgm:t>
        <a:bodyPr/>
        <a:lstStyle/>
        <a:p>
          <a:endParaRPr lang="it-IT"/>
        </a:p>
      </dgm:t>
    </dgm:pt>
    <dgm:pt modelId="{D776F50F-5648-4143-8565-D8E3C91D3B98}" type="pres">
      <dgm:prSet presAssocID="{DC954E7C-4778-DE4B-B2F2-F981A1D9197C}" presName="compositeShape" presStyleCnt="0">
        <dgm:presLayoutVars>
          <dgm:dir/>
          <dgm:resizeHandles/>
        </dgm:presLayoutVars>
      </dgm:prSet>
      <dgm:spPr/>
    </dgm:pt>
    <dgm:pt modelId="{BE62193E-9ED2-D44E-A562-FCBB0583F412}" type="pres">
      <dgm:prSet presAssocID="{DC954E7C-4778-DE4B-B2F2-F981A1D9197C}" presName="pyramid" presStyleLbl="node1" presStyleIdx="0" presStyleCnt="1"/>
      <dgm:spPr/>
      <dgm:t>
        <a:bodyPr/>
        <a:lstStyle/>
        <a:p>
          <a:endParaRPr lang="it-IT"/>
        </a:p>
      </dgm:t>
    </dgm:pt>
    <dgm:pt modelId="{8B689244-1CEC-1043-B503-33FBC0DE2DC1}" type="pres">
      <dgm:prSet presAssocID="{DC954E7C-4778-DE4B-B2F2-F981A1D9197C}" presName="theList" presStyleCnt="0"/>
      <dgm:spPr/>
    </dgm:pt>
    <dgm:pt modelId="{C8ECCC75-71D6-9743-9C36-0D78A8FFC824}" type="pres">
      <dgm:prSet presAssocID="{74534F88-FA98-5D4F-A3F7-0767147C1C27}" presName="aNode" presStyleLbl="fgAcc1" presStyleIdx="0" presStyleCnt="7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1A68EAF-93F2-454B-BBEC-C2E3747563DD}" type="pres">
      <dgm:prSet presAssocID="{74534F88-FA98-5D4F-A3F7-0767147C1C27}" presName="aSpace" presStyleCnt="0"/>
      <dgm:spPr/>
    </dgm:pt>
    <dgm:pt modelId="{D7747A01-FFA2-4542-AF12-C9747002CBE5}" type="pres">
      <dgm:prSet presAssocID="{713DFDAA-D78F-AC4B-92FA-5A79973CA622}" presName="aNode" presStyleLbl="fgAcc1" presStyleIdx="1" presStyleCnt="7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8E62484-523D-164E-9458-7F57DD9A8E55}" type="pres">
      <dgm:prSet presAssocID="{713DFDAA-D78F-AC4B-92FA-5A79973CA622}" presName="aSpace" presStyleCnt="0"/>
      <dgm:spPr/>
    </dgm:pt>
    <dgm:pt modelId="{057140A0-AA4D-7649-9C1A-236E215AFAFB}" type="pres">
      <dgm:prSet presAssocID="{F1BE8F39-4C00-1F47-9A39-93CCEEAD298B}" presName="aNode" presStyleLbl="fgAcc1" presStyleIdx="2" presStyleCnt="7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7B7C240-2441-AB4A-BEBA-498D1E2E4206}" type="pres">
      <dgm:prSet presAssocID="{F1BE8F39-4C00-1F47-9A39-93CCEEAD298B}" presName="aSpace" presStyleCnt="0"/>
      <dgm:spPr/>
    </dgm:pt>
    <dgm:pt modelId="{CCEB019A-0CDA-EF45-95AF-FA316AB79106}" type="pres">
      <dgm:prSet presAssocID="{E46A5D7A-47DD-5640-B3A3-9C886718944E}" presName="aNode" presStyleLbl="fgAcc1" presStyleIdx="3" presStyleCnt="7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DFA1654-A124-4D44-B043-70D4F9D04F84}" type="pres">
      <dgm:prSet presAssocID="{E46A5D7A-47DD-5640-B3A3-9C886718944E}" presName="aSpace" presStyleCnt="0"/>
      <dgm:spPr/>
    </dgm:pt>
    <dgm:pt modelId="{9881A8D9-E61D-494C-9CBB-D7C1757377BD}" type="pres">
      <dgm:prSet presAssocID="{6D756CF2-396C-BD46-AE39-FF76CEB1D5BA}" presName="aNode" presStyleLbl="fgAcc1" presStyleIdx="4" presStyleCnt="7" custAng="0" custScaleY="26930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C23FF85-6A6F-1646-9E79-CA8CF62F110D}" type="pres">
      <dgm:prSet presAssocID="{6D756CF2-396C-BD46-AE39-FF76CEB1D5BA}" presName="aSpace" presStyleCnt="0"/>
      <dgm:spPr/>
    </dgm:pt>
    <dgm:pt modelId="{28751C89-2732-5D40-A553-C4839D0FEA48}" type="pres">
      <dgm:prSet presAssocID="{51042296-9D10-7B47-975D-061755249F8E}" presName="aNode" presStyleLbl="fgAcc1" presStyleIdx="5" presStyleCnt="7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87A4F6B-CD54-E942-A92E-BFEFAE915F47}" type="pres">
      <dgm:prSet presAssocID="{51042296-9D10-7B47-975D-061755249F8E}" presName="aSpace" presStyleCnt="0"/>
      <dgm:spPr/>
    </dgm:pt>
    <dgm:pt modelId="{28726D97-C725-3640-9D2A-6D0DAEB28A58}" type="pres">
      <dgm:prSet presAssocID="{B0902767-57F1-1545-BA34-8E541F77E433}" presName="aNode" presStyleLbl="fgAcc1" presStyleIdx="6" presStyleCnt="7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40E25BD-3FFA-5646-8B20-789730F3C554}" type="pres">
      <dgm:prSet presAssocID="{B0902767-57F1-1545-BA34-8E541F77E433}" presName="aSpace" presStyleCnt="0"/>
      <dgm:spPr/>
    </dgm:pt>
  </dgm:ptLst>
  <dgm:cxnLst>
    <dgm:cxn modelId="{498DBA09-FE2C-4C40-85BD-CDB14312575D}" type="presOf" srcId="{713DFDAA-D78F-AC4B-92FA-5A79973CA622}" destId="{D7747A01-FFA2-4542-AF12-C9747002CBE5}" srcOrd="0" destOrd="0" presId="urn:microsoft.com/office/officeart/2005/8/layout/pyramid2"/>
    <dgm:cxn modelId="{1D2E647D-17FB-4844-9A26-6F7C21B2673B}" type="presOf" srcId="{F1BE8F39-4C00-1F47-9A39-93CCEEAD298B}" destId="{057140A0-AA4D-7649-9C1A-236E215AFAFB}" srcOrd="0" destOrd="0" presId="urn:microsoft.com/office/officeart/2005/8/layout/pyramid2"/>
    <dgm:cxn modelId="{A169675E-BD1F-CC45-A26A-D0607CBDDCA7}" srcId="{DC954E7C-4778-DE4B-B2F2-F981A1D9197C}" destId="{74534F88-FA98-5D4F-A3F7-0767147C1C27}" srcOrd="0" destOrd="0" parTransId="{BFB7B040-583B-B141-AA6E-8F505522E7E8}" sibTransId="{8A7016CF-81BA-C444-AF78-C695097B62EF}"/>
    <dgm:cxn modelId="{C2A0CDD5-B95E-E04D-AEAA-E4EC992D0C74}" type="presOf" srcId="{B0902767-57F1-1545-BA34-8E541F77E433}" destId="{28726D97-C725-3640-9D2A-6D0DAEB28A58}" srcOrd="0" destOrd="0" presId="urn:microsoft.com/office/officeart/2005/8/layout/pyramid2"/>
    <dgm:cxn modelId="{785ACFCF-0597-A740-A0A2-B00ED7B01412}" srcId="{DC954E7C-4778-DE4B-B2F2-F981A1D9197C}" destId="{B0902767-57F1-1545-BA34-8E541F77E433}" srcOrd="6" destOrd="0" parTransId="{F9697CA2-C23F-2F4E-AB48-D8006233BC64}" sibTransId="{E230F9B5-A9E4-2945-9619-7541D8808890}"/>
    <dgm:cxn modelId="{D40F5B18-A1BB-EF4E-BA8B-2E7B8C78F60E}" srcId="{DC954E7C-4778-DE4B-B2F2-F981A1D9197C}" destId="{713DFDAA-D78F-AC4B-92FA-5A79973CA622}" srcOrd="1" destOrd="0" parTransId="{F1B5B23C-1D8C-5646-853E-BECBD9784454}" sibTransId="{E7B512D4-A871-254C-BC34-8E9F593CAC4F}"/>
    <dgm:cxn modelId="{D42DA104-3B1B-E242-A8D0-242253D734B9}" srcId="{DC954E7C-4778-DE4B-B2F2-F981A1D9197C}" destId="{F1BE8F39-4C00-1F47-9A39-93CCEEAD298B}" srcOrd="2" destOrd="0" parTransId="{62E81AB8-02DA-1D4C-AA9F-A4F5B2924227}" sibTransId="{C38B166A-9D11-CD4B-958F-A547D3C7290E}"/>
    <dgm:cxn modelId="{AEAB21E8-7C2E-6A4F-9CF9-F11949BE9DA4}" type="presOf" srcId="{74534F88-FA98-5D4F-A3F7-0767147C1C27}" destId="{C8ECCC75-71D6-9743-9C36-0D78A8FFC824}" srcOrd="0" destOrd="0" presId="urn:microsoft.com/office/officeart/2005/8/layout/pyramid2"/>
    <dgm:cxn modelId="{80414FFD-EE3D-4C4C-B396-7F046B710901}" srcId="{DC954E7C-4778-DE4B-B2F2-F981A1D9197C}" destId="{E46A5D7A-47DD-5640-B3A3-9C886718944E}" srcOrd="3" destOrd="0" parTransId="{C9C00D9B-356C-7F4A-850E-AE31F8DC0C68}" sibTransId="{031D36C4-25DE-774C-8A28-787306321AE9}"/>
    <dgm:cxn modelId="{20298375-6062-6C4F-A1A5-71DE0F28C0F5}" srcId="{DC954E7C-4778-DE4B-B2F2-F981A1D9197C}" destId="{6D756CF2-396C-BD46-AE39-FF76CEB1D5BA}" srcOrd="4" destOrd="0" parTransId="{370F9DD3-BFDE-B340-847F-CFB08E11C297}" sibTransId="{77200CA2-34D9-0C42-86B9-C3E1F9B7BAD1}"/>
    <dgm:cxn modelId="{5A5C7C9A-EA0B-DF4B-BD74-FF84D8CB5A8F}" type="presOf" srcId="{51042296-9D10-7B47-975D-061755249F8E}" destId="{28751C89-2732-5D40-A553-C4839D0FEA48}" srcOrd="0" destOrd="0" presId="urn:microsoft.com/office/officeart/2005/8/layout/pyramid2"/>
    <dgm:cxn modelId="{396B94DE-0C43-3546-93D8-8FFBA92274BD}" srcId="{DC954E7C-4778-DE4B-B2F2-F981A1D9197C}" destId="{51042296-9D10-7B47-975D-061755249F8E}" srcOrd="5" destOrd="0" parTransId="{9B979A4F-D2A4-E248-8891-AFF09DB93CA1}" sibTransId="{1373A7A6-74CF-E744-9E8F-92D39D5D172D}"/>
    <dgm:cxn modelId="{D14DAE6D-4977-C546-B191-622D9E82DA2F}" type="presOf" srcId="{DC954E7C-4778-DE4B-B2F2-F981A1D9197C}" destId="{D776F50F-5648-4143-8565-D8E3C91D3B98}" srcOrd="0" destOrd="0" presId="urn:microsoft.com/office/officeart/2005/8/layout/pyramid2"/>
    <dgm:cxn modelId="{F8D1C00F-C61E-D24D-86E6-2CB5EB780911}" type="presOf" srcId="{6D756CF2-396C-BD46-AE39-FF76CEB1D5BA}" destId="{9881A8D9-E61D-494C-9CBB-D7C1757377BD}" srcOrd="0" destOrd="0" presId="urn:microsoft.com/office/officeart/2005/8/layout/pyramid2"/>
    <dgm:cxn modelId="{2CF61DC2-C8C0-9E4F-B334-F3714AC1F1C7}" type="presOf" srcId="{E46A5D7A-47DD-5640-B3A3-9C886718944E}" destId="{CCEB019A-0CDA-EF45-95AF-FA316AB79106}" srcOrd="0" destOrd="0" presId="urn:microsoft.com/office/officeart/2005/8/layout/pyramid2"/>
    <dgm:cxn modelId="{B63149C6-6814-834F-A8FE-FDD5EE41DEF4}" type="presParOf" srcId="{D776F50F-5648-4143-8565-D8E3C91D3B98}" destId="{BE62193E-9ED2-D44E-A562-FCBB0583F412}" srcOrd="0" destOrd="0" presId="urn:microsoft.com/office/officeart/2005/8/layout/pyramid2"/>
    <dgm:cxn modelId="{23EA8ED2-6358-9148-A004-55D04FF5546E}" type="presParOf" srcId="{D776F50F-5648-4143-8565-D8E3C91D3B98}" destId="{8B689244-1CEC-1043-B503-33FBC0DE2DC1}" srcOrd="1" destOrd="0" presId="urn:microsoft.com/office/officeart/2005/8/layout/pyramid2"/>
    <dgm:cxn modelId="{CAD959D3-D0A6-5448-8ED7-BE2957CF8C00}" type="presParOf" srcId="{8B689244-1CEC-1043-B503-33FBC0DE2DC1}" destId="{C8ECCC75-71D6-9743-9C36-0D78A8FFC824}" srcOrd="0" destOrd="0" presId="urn:microsoft.com/office/officeart/2005/8/layout/pyramid2"/>
    <dgm:cxn modelId="{C323FFAD-33AD-E742-BA4A-4A8CA450993C}" type="presParOf" srcId="{8B689244-1CEC-1043-B503-33FBC0DE2DC1}" destId="{11A68EAF-93F2-454B-BBEC-C2E3747563DD}" srcOrd="1" destOrd="0" presId="urn:microsoft.com/office/officeart/2005/8/layout/pyramid2"/>
    <dgm:cxn modelId="{4B6E149C-F39E-CB46-A091-EABAF118EB28}" type="presParOf" srcId="{8B689244-1CEC-1043-B503-33FBC0DE2DC1}" destId="{D7747A01-FFA2-4542-AF12-C9747002CBE5}" srcOrd="2" destOrd="0" presId="urn:microsoft.com/office/officeart/2005/8/layout/pyramid2"/>
    <dgm:cxn modelId="{D74A5D0C-2C58-234E-A9BC-428149F624EA}" type="presParOf" srcId="{8B689244-1CEC-1043-B503-33FBC0DE2DC1}" destId="{58E62484-523D-164E-9458-7F57DD9A8E55}" srcOrd="3" destOrd="0" presId="urn:microsoft.com/office/officeart/2005/8/layout/pyramid2"/>
    <dgm:cxn modelId="{00BAA3D3-21B5-9740-AEF2-A40DF1E9B43E}" type="presParOf" srcId="{8B689244-1CEC-1043-B503-33FBC0DE2DC1}" destId="{057140A0-AA4D-7649-9C1A-236E215AFAFB}" srcOrd="4" destOrd="0" presId="urn:microsoft.com/office/officeart/2005/8/layout/pyramid2"/>
    <dgm:cxn modelId="{EAE9C1E2-BBC3-DF4C-8DD4-0412B9CDBDAB}" type="presParOf" srcId="{8B689244-1CEC-1043-B503-33FBC0DE2DC1}" destId="{97B7C240-2441-AB4A-BEBA-498D1E2E4206}" srcOrd="5" destOrd="0" presId="urn:microsoft.com/office/officeart/2005/8/layout/pyramid2"/>
    <dgm:cxn modelId="{C126E561-4E99-6444-8E53-DC59682D4AC5}" type="presParOf" srcId="{8B689244-1CEC-1043-B503-33FBC0DE2DC1}" destId="{CCEB019A-0CDA-EF45-95AF-FA316AB79106}" srcOrd="6" destOrd="0" presId="urn:microsoft.com/office/officeart/2005/8/layout/pyramid2"/>
    <dgm:cxn modelId="{B1312947-589E-B849-8CB7-8A447B0C7A08}" type="presParOf" srcId="{8B689244-1CEC-1043-B503-33FBC0DE2DC1}" destId="{8DFA1654-A124-4D44-B043-70D4F9D04F84}" srcOrd="7" destOrd="0" presId="urn:microsoft.com/office/officeart/2005/8/layout/pyramid2"/>
    <dgm:cxn modelId="{5ACC6B05-10B2-6243-8B01-DAB3E0269513}" type="presParOf" srcId="{8B689244-1CEC-1043-B503-33FBC0DE2DC1}" destId="{9881A8D9-E61D-494C-9CBB-D7C1757377BD}" srcOrd="8" destOrd="0" presId="urn:microsoft.com/office/officeart/2005/8/layout/pyramid2"/>
    <dgm:cxn modelId="{838CD055-9FEB-784F-B0A4-026A7FBAB3CC}" type="presParOf" srcId="{8B689244-1CEC-1043-B503-33FBC0DE2DC1}" destId="{7C23FF85-6A6F-1646-9E79-CA8CF62F110D}" srcOrd="9" destOrd="0" presId="urn:microsoft.com/office/officeart/2005/8/layout/pyramid2"/>
    <dgm:cxn modelId="{A5CBB950-276A-5341-A684-81E7C5477E3A}" type="presParOf" srcId="{8B689244-1CEC-1043-B503-33FBC0DE2DC1}" destId="{28751C89-2732-5D40-A553-C4839D0FEA48}" srcOrd="10" destOrd="0" presId="urn:microsoft.com/office/officeart/2005/8/layout/pyramid2"/>
    <dgm:cxn modelId="{68E5F2B1-19F4-7348-ABEC-7B4AF2AC710B}" type="presParOf" srcId="{8B689244-1CEC-1043-B503-33FBC0DE2DC1}" destId="{587A4F6B-CD54-E942-A92E-BFEFAE915F47}" srcOrd="11" destOrd="0" presId="urn:microsoft.com/office/officeart/2005/8/layout/pyramid2"/>
    <dgm:cxn modelId="{AAE149B1-8FC7-7A44-8945-99745D6BA1C4}" type="presParOf" srcId="{8B689244-1CEC-1043-B503-33FBC0DE2DC1}" destId="{28726D97-C725-3640-9D2A-6D0DAEB28A58}" srcOrd="12" destOrd="0" presId="urn:microsoft.com/office/officeart/2005/8/layout/pyramid2"/>
    <dgm:cxn modelId="{70E84014-D66E-FF44-AE81-6EEEA5623BFB}" type="presParOf" srcId="{8B689244-1CEC-1043-B503-33FBC0DE2DC1}" destId="{340E25BD-3FFA-5646-8B20-789730F3C554}" srcOrd="13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C954E7C-4778-DE4B-B2F2-F981A1D9197C}" type="doc">
      <dgm:prSet loTypeId="urn:microsoft.com/office/officeart/2005/8/layout/pyramid2" loCatId="" qsTypeId="urn:microsoft.com/office/officeart/2005/8/quickstyle/simple5" qsCatId="simple" csTypeId="urn:microsoft.com/office/officeart/2005/8/colors/accent1_2" csCatId="accent1" phldr="1"/>
      <dgm:spPr/>
    </dgm:pt>
    <dgm:pt modelId="{74534F88-FA98-5D4F-A3F7-0767147C1C27}">
      <dgm:prSet phldrT="[Testo]"/>
      <dgm:spPr>
        <a:noFill/>
        <a:ln>
          <a:noFill/>
        </a:ln>
      </dgm:spPr>
      <dgm:t>
        <a:bodyPr/>
        <a:lstStyle/>
        <a:p>
          <a:endParaRPr lang="it-IT" dirty="0"/>
        </a:p>
      </dgm:t>
    </dgm:pt>
    <dgm:pt modelId="{BFB7B040-583B-B141-AA6E-8F505522E7E8}" type="parTrans" cxnId="{A169675E-BD1F-CC45-A26A-D0607CBDDCA7}">
      <dgm:prSet/>
      <dgm:spPr/>
      <dgm:t>
        <a:bodyPr/>
        <a:lstStyle/>
        <a:p>
          <a:endParaRPr lang="it-IT"/>
        </a:p>
      </dgm:t>
    </dgm:pt>
    <dgm:pt modelId="{8A7016CF-81BA-C444-AF78-C695097B62EF}" type="sibTrans" cxnId="{A169675E-BD1F-CC45-A26A-D0607CBDDCA7}">
      <dgm:prSet/>
      <dgm:spPr/>
      <dgm:t>
        <a:bodyPr/>
        <a:lstStyle/>
        <a:p>
          <a:endParaRPr lang="it-IT"/>
        </a:p>
      </dgm:t>
    </dgm:pt>
    <dgm:pt modelId="{713DFDAA-D78F-AC4B-92FA-5A79973CA622}">
      <dgm:prSet phldrT="[Testo]"/>
      <dgm:spPr>
        <a:noFill/>
        <a:ln>
          <a:noFill/>
        </a:ln>
      </dgm:spPr>
      <dgm:t>
        <a:bodyPr/>
        <a:lstStyle/>
        <a:p>
          <a:endParaRPr lang="it-IT" dirty="0"/>
        </a:p>
      </dgm:t>
    </dgm:pt>
    <dgm:pt modelId="{F1B5B23C-1D8C-5646-853E-BECBD9784454}" type="parTrans" cxnId="{D40F5B18-A1BB-EF4E-BA8B-2E7B8C78F60E}">
      <dgm:prSet/>
      <dgm:spPr/>
      <dgm:t>
        <a:bodyPr/>
        <a:lstStyle/>
        <a:p>
          <a:endParaRPr lang="it-IT"/>
        </a:p>
      </dgm:t>
    </dgm:pt>
    <dgm:pt modelId="{E7B512D4-A871-254C-BC34-8E9F593CAC4F}" type="sibTrans" cxnId="{D40F5B18-A1BB-EF4E-BA8B-2E7B8C78F60E}">
      <dgm:prSet/>
      <dgm:spPr/>
      <dgm:t>
        <a:bodyPr/>
        <a:lstStyle/>
        <a:p>
          <a:endParaRPr lang="it-IT"/>
        </a:p>
      </dgm:t>
    </dgm:pt>
    <dgm:pt modelId="{F1BE8F39-4C00-1F47-9A39-93CCEEAD298B}">
      <dgm:prSet phldrT="[Testo]"/>
      <dgm:spPr>
        <a:noFill/>
        <a:ln>
          <a:noFill/>
        </a:ln>
      </dgm:spPr>
      <dgm:t>
        <a:bodyPr/>
        <a:lstStyle/>
        <a:p>
          <a:endParaRPr lang="it-IT" dirty="0"/>
        </a:p>
      </dgm:t>
    </dgm:pt>
    <dgm:pt modelId="{62E81AB8-02DA-1D4C-AA9F-A4F5B2924227}" type="parTrans" cxnId="{D42DA104-3B1B-E242-A8D0-242253D734B9}">
      <dgm:prSet/>
      <dgm:spPr/>
      <dgm:t>
        <a:bodyPr/>
        <a:lstStyle/>
        <a:p>
          <a:endParaRPr lang="it-IT"/>
        </a:p>
      </dgm:t>
    </dgm:pt>
    <dgm:pt modelId="{C38B166A-9D11-CD4B-958F-A547D3C7290E}" type="sibTrans" cxnId="{D42DA104-3B1B-E242-A8D0-242253D734B9}">
      <dgm:prSet/>
      <dgm:spPr/>
      <dgm:t>
        <a:bodyPr/>
        <a:lstStyle/>
        <a:p>
          <a:endParaRPr lang="it-IT"/>
        </a:p>
      </dgm:t>
    </dgm:pt>
    <dgm:pt modelId="{E46A5D7A-47DD-5640-B3A3-9C886718944E}">
      <dgm:prSet phldrT="[Testo]"/>
      <dgm:spPr>
        <a:noFill/>
        <a:ln>
          <a:noFill/>
        </a:ln>
      </dgm:spPr>
      <dgm:t>
        <a:bodyPr/>
        <a:lstStyle/>
        <a:p>
          <a:endParaRPr lang="it-IT" dirty="0"/>
        </a:p>
      </dgm:t>
    </dgm:pt>
    <dgm:pt modelId="{C9C00D9B-356C-7F4A-850E-AE31F8DC0C68}" type="parTrans" cxnId="{80414FFD-EE3D-4C4C-B396-7F046B710901}">
      <dgm:prSet/>
      <dgm:spPr/>
      <dgm:t>
        <a:bodyPr/>
        <a:lstStyle/>
        <a:p>
          <a:endParaRPr lang="it-IT"/>
        </a:p>
      </dgm:t>
    </dgm:pt>
    <dgm:pt modelId="{031D36C4-25DE-774C-8A28-787306321AE9}" type="sibTrans" cxnId="{80414FFD-EE3D-4C4C-B396-7F046B710901}">
      <dgm:prSet/>
      <dgm:spPr/>
      <dgm:t>
        <a:bodyPr/>
        <a:lstStyle/>
        <a:p>
          <a:endParaRPr lang="it-IT"/>
        </a:p>
      </dgm:t>
    </dgm:pt>
    <dgm:pt modelId="{6D756CF2-396C-BD46-AE39-FF76CEB1D5BA}">
      <dgm:prSet phldrT="[Testo]" custT="1"/>
      <dgm:spPr/>
      <dgm:t>
        <a:bodyPr/>
        <a:lstStyle/>
        <a:p>
          <a:r>
            <a:rPr lang="it-IT" sz="4800" dirty="0" smtClean="0"/>
            <a:t>RETE</a:t>
          </a:r>
          <a:endParaRPr lang="it-IT" sz="4800" dirty="0"/>
        </a:p>
      </dgm:t>
    </dgm:pt>
    <dgm:pt modelId="{370F9DD3-BFDE-B340-847F-CFB08E11C297}" type="parTrans" cxnId="{20298375-6062-6C4F-A1A5-71DE0F28C0F5}">
      <dgm:prSet/>
      <dgm:spPr/>
      <dgm:t>
        <a:bodyPr/>
        <a:lstStyle/>
        <a:p>
          <a:endParaRPr lang="it-IT"/>
        </a:p>
      </dgm:t>
    </dgm:pt>
    <dgm:pt modelId="{77200CA2-34D9-0C42-86B9-C3E1F9B7BAD1}" type="sibTrans" cxnId="{20298375-6062-6C4F-A1A5-71DE0F28C0F5}">
      <dgm:prSet/>
      <dgm:spPr/>
      <dgm:t>
        <a:bodyPr/>
        <a:lstStyle/>
        <a:p>
          <a:endParaRPr lang="it-IT"/>
        </a:p>
      </dgm:t>
    </dgm:pt>
    <dgm:pt modelId="{51042296-9D10-7B47-975D-061755249F8E}">
      <dgm:prSet phldrT="[Testo]"/>
      <dgm:spPr>
        <a:noFill/>
        <a:ln>
          <a:noFill/>
        </a:ln>
      </dgm:spPr>
      <dgm:t>
        <a:bodyPr/>
        <a:lstStyle/>
        <a:p>
          <a:endParaRPr lang="it-IT" dirty="0"/>
        </a:p>
      </dgm:t>
    </dgm:pt>
    <dgm:pt modelId="{9B979A4F-D2A4-E248-8891-AFF09DB93CA1}" type="parTrans" cxnId="{396B94DE-0C43-3546-93D8-8FFBA92274BD}">
      <dgm:prSet/>
      <dgm:spPr/>
      <dgm:t>
        <a:bodyPr/>
        <a:lstStyle/>
        <a:p>
          <a:endParaRPr lang="it-IT"/>
        </a:p>
      </dgm:t>
    </dgm:pt>
    <dgm:pt modelId="{1373A7A6-74CF-E744-9E8F-92D39D5D172D}" type="sibTrans" cxnId="{396B94DE-0C43-3546-93D8-8FFBA92274BD}">
      <dgm:prSet/>
      <dgm:spPr/>
      <dgm:t>
        <a:bodyPr/>
        <a:lstStyle/>
        <a:p>
          <a:endParaRPr lang="it-IT"/>
        </a:p>
      </dgm:t>
    </dgm:pt>
    <dgm:pt modelId="{B0902767-57F1-1545-BA34-8E541F77E433}">
      <dgm:prSet phldrT="[Testo]"/>
      <dgm:spPr>
        <a:noFill/>
        <a:ln>
          <a:noFill/>
        </a:ln>
      </dgm:spPr>
      <dgm:t>
        <a:bodyPr/>
        <a:lstStyle/>
        <a:p>
          <a:endParaRPr lang="it-IT" dirty="0"/>
        </a:p>
      </dgm:t>
    </dgm:pt>
    <dgm:pt modelId="{F9697CA2-C23F-2F4E-AB48-D8006233BC64}" type="parTrans" cxnId="{785ACFCF-0597-A740-A0A2-B00ED7B01412}">
      <dgm:prSet/>
      <dgm:spPr/>
      <dgm:t>
        <a:bodyPr/>
        <a:lstStyle/>
        <a:p>
          <a:endParaRPr lang="it-IT"/>
        </a:p>
      </dgm:t>
    </dgm:pt>
    <dgm:pt modelId="{E230F9B5-A9E4-2945-9619-7541D8808890}" type="sibTrans" cxnId="{785ACFCF-0597-A740-A0A2-B00ED7B01412}">
      <dgm:prSet/>
      <dgm:spPr/>
      <dgm:t>
        <a:bodyPr/>
        <a:lstStyle/>
        <a:p>
          <a:endParaRPr lang="it-IT"/>
        </a:p>
      </dgm:t>
    </dgm:pt>
    <dgm:pt modelId="{D776F50F-5648-4143-8565-D8E3C91D3B98}" type="pres">
      <dgm:prSet presAssocID="{DC954E7C-4778-DE4B-B2F2-F981A1D9197C}" presName="compositeShape" presStyleCnt="0">
        <dgm:presLayoutVars>
          <dgm:dir/>
          <dgm:resizeHandles/>
        </dgm:presLayoutVars>
      </dgm:prSet>
      <dgm:spPr/>
    </dgm:pt>
    <dgm:pt modelId="{BE62193E-9ED2-D44E-A562-FCBB0583F412}" type="pres">
      <dgm:prSet presAssocID="{DC954E7C-4778-DE4B-B2F2-F981A1D9197C}" presName="pyramid" presStyleLbl="node1" presStyleIdx="0" presStyleCnt="1"/>
      <dgm:spPr/>
      <dgm:t>
        <a:bodyPr/>
        <a:lstStyle/>
        <a:p>
          <a:endParaRPr lang="it-IT"/>
        </a:p>
      </dgm:t>
    </dgm:pt>
    <dgm:pt modelId="{8B689244-1CEC-1043-B503-33FBC0DE2DC1}" type="pres">
      <dgm:prSet presAssocID="{DC954E7C-4778-DE4B-B2F2-F981A1D9197C}" presName="theList" presStyleCnt="0"/>
      <dgm:spPr/>
    </dgm:pt>
    <dgm:pt modelId="{C8ECCC75-71D6-9743-9C36-0D78A8FFC824}" type="pres">
      <dgm:prSet presAssocID="{74534F88-FA98-5D4F-A3F7-0767147C1C27}" presName="aNode" presStyleLbl="fgAcc1" presStyleIdx="0" presStyleCnt="7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1A68EAF-93F2-454B-BBEC-C2E3747563DD}" type="pres">
      <dgm:prSet presAssocID="{74534F88-FA98-5D4F-A3F7-0767147C1C27}" presName="aSpace" presStyleCnt="0"/>
      <dgm:spPr/>
    </dgm:pt>
    <dgm:pt modelId="{D7747A01-FFA2-4542-AF12-C9747002CBE5}" type="pres">
      <dgm:prSet presAssocID="{713DFDAA-D78F-AC4B-92FA-5A79973CA622}" presName="aNode" presStyleLbl="fgAcc1" presStyleIdx="1" presStyleCnt="7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8E62484-523D-164E-9458-7F57DD9A8E55}" type="pres">
      <dgm:prSet presAssocID="{713DFDAA-D78F-AC4B-92FA-5A79973CA622}" presName="aSpace" presStyleCnt="0"/>
      <dgm:spPr/>
    </dgm:pt>
    <dgm:pt modelId="{057140A0-AA4D-7649-9C1A-236E215AFAFB}" type="pres">
      <dgm:prSet presAssocID="{F1BE8F39-4C00-1F47-9A39-93CCEEAD298B}" presName="aNode" presStyleLbl="fgAcc1" presStyleIdx="2" presStyleCnt="7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7B7C240-2441-AB4A-BEBA-498D1E2E4206}" type="pres">
      <dgm:prSet presAssocID="{F1BE8F39-4C00-1F47-9A39-93CCEEAD298B}" presName="aSpace" presStyleCnt="0"/>
      <dgm:spPr/>
    </dgm:pt>
    <dgm:pt modelId="{CCEB019A-0CDA-EF45-95AF-FA316AB79106}" type="pres">
      <dgm:prSet presAssocID="{E46A5D7A-47DD-5640-B3A3-9C886718944E}" presName="aNode" presStyleLbl="fgAcc1" presStyleIdx="3" presStyleCnt="7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DFA1654-A124-4D44-B043-70D4F9D04F84}" type="pres">
      <dgm:prSet presAssocID="{E46A5D7A-47DD-5640-B3A3-9C886718944E}" presName="aSpace" presStyleCnt="0"/>
      <dgm:spPr/>
    </dgm:pt>
    <dgm:pt modelId="{9881A8D9-E61D-494C-9CBB-D7C1757377BD}" type="pres">
      <dgm:prSet presAssocID="{6D756CF2-396C-BD46-AE39-FF76CEB1D5BA}" presName="aNode" presStyleLbl="fgAcc1" presStyleIdx="4" presStyleCnt="7" custAng="0" custScaleY="26930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C23FF85-6A6F-1646-9E79-CA8CF62F110D}" type="pres">
      <dgm:prSet presAssocID="{6D756CF2-396C-BD46-AE39-FF76CEB1D5BA}" presName="aSpace" presStyleCnt="0"/>
      <dgm:spPr/>
    </dgm:pt>
    <dgm:pt modelId="{28751C89-2732-5D40-A553-C4839D0FEA48}" type="pres">
      <dgm:prSet presAssocID="{51042296-9D10-7B47-975D-061755249F8E}" presName="aNode" presStyleLbl="fgAcc1" presStyleIdx="5" presStyleCnt="7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87A4F6B-CD54-E942-A92E-BFEFAE915F47}" type="pres">
      <dgm:prSet presAssocID="{51042296-9D10-7B47-975D-061755249F8E}" presName="aSpace" presStyleCnt="0"/>
      <dgm:spPr/>
    </dgm:pt>
    <dgm:pt modelId="{28726D97-C725-3640-9D2A-6D0DAEB28A58}" type="pres">
      <dgm:prSet presAssocID="{B0902767-57F1-1545-BA34-8E541F77E433}" presName="aNode" presStyleLbl="fgAcc1" presStyleIdx="6" presStyleCnt="7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40E25BD-3FFA-5646-8B20-789730F3C554}" type="pres">
      <dgm:prSet presAssocID="{B0902767-57F1-1545-BA34-8E541F77E433}" presName="aSpace" presStyleCnt="0"/>
      <dgm:spPr/>
    </dgm:pt>
  </dgm:ptLst>
  <dgm:cxnLst>
    <dgm:cxn modelId="{25032E27-1AE1-C04F-B319-68425A70FC53}" type="presOf" srcId="{B0902767-57F1-1545-BA34-8E541F77E433}" destId="{28726D97-C725-3640-9D2A-6D0DAEB28A58}" srcOrd="0" destOrd="0" presId="urn:microsoft.com/office/officeart/2005/8/layout/pyramid2"/>
    <dgm:cxn modelId="{A169675E-BD1F-CC45-A26A-D0607CBDDCA7}" srcId="{DC954E7C-4778-DE4B-B2F2-F981A1D9197C}" destId="{74534F88-FA98-5D4F-A3F7-0767147C1C27}" srcOrd="0" destOrd="0" parTransId="{BFB7B040-583B-B141-AA6E-8F505522E7E8}" sibTransId="{8A7016CF-81BA-C444-AF78-C695097B62EF}"/>
    <dgm:cxn modelId="{13730003-F8E6-444E-A797-B7E46634B458}" type="presOf" srcId="{713DFDAA-D78F-AC4B-92FA-5A79973CA622}" destId="{D7747A01-FFA2-4542-AF12-C9747002CBE5}" srcOrd="0" destOrd="0" presId="urn:microsoft.com/office/officeart/2005/8/layout/pyramid2"/>
    <dgm:cxn modelId="{785ACFCF-0597-A740-A0A2-B00ED7B01412}" srcId="{DC954E7C-4778-DE4B-B2F2-F981A1D9197C}" destId="{B0902767-57F1-1545-BA34-8E541F77E433}" srcOrd="6" destOrd="0" parTransId="{F9697CA2-C23F-2F4E-AB48-D8006233BC64}" sibTransId="{E230F9B5-A9E4-2945-9619-7541D8808890}"/>
    <dgm:cxn modelId="{D40F5B18-A1BB-EF4E-BA8B-2E7B8C78F60E}" srcId="{DC954E7C-4778-DE4B-B2F2-F981A1D9197C}" destId="{713DFDAA-D78F-AC4B-92FA-5A79973CA622}" srcOrd="1" destOrd="0" parTransId="{F1B5B23C-1D8C-5646-853E-BECBD9784454}" sibTransId="{E7B512D4-A871-254C-BC34-8E9F593CAC4F}"/>
    <dgm:cxn modelId="{D42DA104-3B1B-E242-A8D0-242253D734B9}" srcId="{DC954E7C-4778-DE4B-B2F2-F981A1D9197C}" destId="{F1BE8F39-4C00-1F47-9A39-93CCEEAD298B}" srcOrd="2" destOrd="0" parTransId="{62E81AB8-02DA-1D4C-AA9F-A4F5B2924227}" sibTransId="{C38B166A-9D11-CD4B-958F-A547D3C7290E}"/>
    <dgm:cxn modelId="{80414FFD-EE3D-4C4C-B396-7F046B710901}" srcId="{DC954E7C-4778-DE4B-B2F2-F981A1D9197C}" destId="{E46A5D7A-47DD-5640-B3A3-9C886718944E}" srcOrd="3" destOrd="0" parTransId="{C9C00D9B-356C-7F4A-850E-AE31F8DC0C68}" sibTransId="{031D36C4-25DE-774C-8A28-787306321AE9}"/>
    <dgm:cxn modelId="{0B0E79FA-385A-DD49-9270-1C51C48CF2A6}" type="presOf" srcId="{51042296-9D10-7B47-975D-061755249F8E}" destId="{28751C89-2732-5D40-A553-C4839D0FEA48}" srcOrd="0" destOrd="0" presId="urn:microsoft.com/office/officeart/2005/8/layout/pyramid2"/>
    <dgm:cxn modelId="{81C39158-97AD-AE43-8176-1D6D7A8908AA}" type="presOf" srcId="{E46A5D7A-47DD-5640-B3A3-9C886718944E}" destId="{CCEB019A-0CDA-EF45-95AF-FA316AB79106}" srcOrd="0" destOrd="0" presId="urn:microsoft.com/office/officeart/2005/8/layout/pyramid2"/>
    <dgm:cxn modelId="{20298375-6062-6C4F-A1A5-71DE0F28C0F5}" srcId="{DC954E7C-4778-DE4B-B2F2-F981A1D9197C}" destId="{6D756CF2-396C-BD46-AE39-FF76CEB1D5BA}" srcOrd="4" destOrd="0" parTransId="{370F9DD3-BFDE-B340-847F-CFB08E11C297}" sibTransId="{77200CA2-34D9-0C42-86B9-C3E1F9B7BAD1}"/>
    <dgm:cxn modelId="{EEEA7E25-DE20-E24A-BB43-5D98B24FB585}" type="presOf" srcId="{DC954E7C-4778-DE4B-B2F2-F981A1D9197C}" destId="{D776F50F-5648-4143-8565-D8E3C91D3B98}" srcOrd="0" destOrd="0" presId="urn:microsoft.com/office/officeart/2005/8/layout/pyramid2"/>
    <dgm:cxn modelId="{396B94DE-0C43-3546-93D8-8FFBA92274BD}" srcId="{DC954E7C-4778-DE4B-B2F2-F981A1D9197C}" destId="{51042296-9D10-7B47-975D-061755249F8E}" srcOrd="5" destOrd="0" parTransId="{9B979A4F-D2A4-E248-8891-AFF09DB93CA1}" sibTransId="{1373A7A6-74CF-E744-9E8F-92D39D5D172D}"/>
    <dgm:cxn modelId="{6E7F731E-3EEA-0546-9CC5-C478DDC86B60}" type="presOf" srcId="{6D756CF2-396C-BD46-AE39-FF76CEB1D5BA}" destId="{9881A8D9-E61D-494C-9CBB-D7C1757377BD}" srcOrd="0" destOrd="0" presId="urn:microsoft.com/office/officeart/2005/8/layout/pyramid2"/>
    <dgm:cxn modelId="{F80EC622-7887-4044-93C3-126487852147}" type="presOf" srcId="{F1BE8F39-4C00-1F47-9A39-93CCEEAD298B}" destId="{057140A0-AA4D-7649-9C1A-236E215AFAFB}" srcOrd="0" destOrd="0" presId="urn:microsoft.com/office/officeart/2005/8/layout/pyramid2"/>
    <dgm:cxn modelId="{B822613E-F169-8C43-B16F-5D6EDA7D344D}" type="presOf" srcId="{74534F88-FA98-5D4F-A3F7-0767147C1C27}" destId="{C8ECCC75-71D6-9743-9C36-0D78A8FFC824}" srcOrd="0" destOrd="0" presId="urn:microsoft.com/office/officeart/2005/8/layout/pyramid2"/>
    <dgm:cxn modelId="{0F02A59F-384F-7D47-B7C5-89A7C35F9EAA}" type="presParOf" srcId="{D776F50F-5648-4143-8565-D8E3C91D3B98}" destId="{BE62193E-9ED2-D44E-A562-FCBB0583F412}" srcOrd="0" destOrd="0" presId="urn:microsoft.com/office/officeart/2005/8/layout/pyramid2"/>
    <dgm:cxn modelId="{834A051C-B744-EB44-BD9C-C94E5D90DC30}" type="presParOf" srcId="{D776F50F-5648-4143-8565-D8E3C91D3B98}" destId="{8B689244-1CEC-1043-B503-33FBC0DE2DC1}" srcOrd="1" destOrd="0" presId="urn:microsoft.com/office/officeart/2005/8/layout/pyramid2"/>
    <dgm:cxn modelId="{F44D3A33-9118-D54C-92B7-E7EEB6753F21}" type="presParOf" srcId="{8B689244-1CEC-1043-B503-33FBC0DE2DC1}" destId="{C8ECCC75-71D6-9743-9C36-0D78A8FFC824}" srcOrd="0" destOrd="0" presId="urn:microsoft.com/office/officeart/2005/8/layout/pyramid2"/>
    <dgm:cxn modelId="{8FAC2B21-F726-4646-B979-C19D32E3E475}" type="presParOf" srcId="{8B689244-1CEC-1043-B503-33FBC0DE2DC1}" destId="{11A68EAF-93F2-454B-BBEC-C2E3747563DD}" srcOrd="1" destOrd="0" presId="urn:microsoft.com/office/officeart/2005/8/layout/pyramid2"/>
    <dgm:cxn modelId="{7787CF04-0E61-CD4B-97FD-A9D6D2B58B84}" type="presParOf" srcId="{8B689244-1CEC-1043-B503-33FBC0DE2DC1}" destId="{D7747A01-FFA2-4542-AF12-C9747002CBE5}" srcOrd="2" destOrd="0" presId="urn:microsoft.com/office/officeart/2005/8/layout/pyramid2"/>
    <dgm:cxn modelId="{16396427-ACCF-934D-A07A-EC2D34F1CD17}" type="presParOf" srcId="{8B689244-1CEC-1043-B503-33FBC0DE2DC1}" destId="{58E62484-523D-164E-9458-7F57DD9A8E55}" srcOrd="3" destOrd="0" presId="urn:microsoft.com/office/officeart/2005/8/layout/pyramid2"/>
    <dgm:cxn modelId="{AADEB80C-91B8-2F45-9710-7625E3C631E4}" type="presParOf" srcId="{8B689244-1CEC-1043-B503-33FBC0DE2DC1}" destId="{057140A0-AA4D-7649-9C1A-236E215AFAFB}" srcOrd="4" destOrd="0" presId="urn:microsoft.com/office/officeart/2005/8/layout/pyramid2"/>
    <dgm:cxn modelId="{82B80E69-C244-E040-8430-E99DF28FE175}" type="presParOf" srcId="{8B689244-1CEC-1043-B503-33FBC0DE2DC1}" destId="{97B7C240-2441-AB4A-BEBA-498D1E2E4206}" srcOrd="5" destOrd="0" presId="urn:microsoft.com/office/officeart/2005/8/layout/pyramid2"/>
    <dgm:cxn modelId="{A076E819-DE5F-4C46-97A1-18544084ED91}" type="presParOf" srcId="{8B689244-1CEC-1043-B503-33FBC0DE2DC1}" destId="{CCEB019A-0CDA-EF45-95AF-FA316AB79106}" srcOrd="6" destOrd="0" presId="urn:microsoft.com/office/officeart/2005/8/layout/pyramid2"/>
    <dgm:cxn modelId="{017B89EC-2C0D-8844-8538-C60F9AA9BD3A}" type="presParOf" srcId="{8B689244-1CEC-1043-B503-33FBC0DE2DC1}" destId="{8DFA1654-A124-4D44-B043-70D4F9D04F84}" srcOrd="7" destOrd="0" presId="urn:microsoft.com/office/officeart/2005/8/layout/pyramid2"/>
    <dgm:cxn modelId="{68568974-ADE8-C44B-AB21-43C9D9039041}" type="presParOf" srcId="{8B689244-1CEC-1043-B503-33FBC0DE2DC1}" destId="{9881A8D9-E61D-494C-9CBB-D7C1757377BD}" srcOrd="8" destOrd="0" presId="urn:microsoft.com/office/officeart/2005/8/layout/pyramid2"/>
    <dgm:cxn modelId="{B884292E-B811-9C42-AE7A-E42EAE9A4336}" type="presParOf" srcId="{8B689244-1CEC-1043-B503-33FBC0DE2DC1}" destId="{7C23FF85-6A6F-1646-9E79-CA8CF62F110D}" srcOrd="9" destOrd="0" presId="urn:microsoft.com/office/officeart/2005/8/layout/pyramid2"/>
    <dgm:cxn modelId="{E8FBC099-F677-5848-93F1-027D9935F5DD}" type="presParOf" srcId="{8B689244-1CEC-1043-B503-33FBC0DE2DC1}" destId="{28751C89-2732-5D40-A553-C4839D0FEA48}" srcOrd="10" destOrd="0" presId="urn:microsoft.com/office/officeart/2005/8/layout/pyramid2"/>
    <dgm:cxn modelId="{98D1D15F-5DD9-F845-9627-4B81F17BCC4A}" type="presParOf" srcId="{8B689244-1CEC-1043-B503-33FBC0DE2DC1}" destId="{587A4F6B-CD54-E942-A92E-BFEFAE915F47}" srcOrd="11" destOrd="0" presId="urn:microsoft.com/office/officeart/2005/8/layout/pyramid2"/>
    <dgm:cxn modelId="{058EBD1E-D895-B349-9AA8-D92D21D2AB54}" type="presParOf" srcId="{8B689244-1CEC-1043-B503-33FBC0DE2DC1}" destId="{28726D97-C725-3640-9D2A-6D0DAEB28A58}" srcOrd="12" destOrd="0" presId="urn:microsoft.com/office/officeart/2005/8/layout/pyramid2"/>
    <dgm:cxn modelId="{C416A7A8-C712-6D4F-9EAE-A06970927EC9}" type="presParOf" srcId="{8B689244-1CEC-1043-B503-33FBC0DE2DC1}" destId="{340E25BD-3FFA-5646-8B20-789730F3C554}" srcOrd="13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62193E-9ED2-D44E-A562-FCBB0583F412}">
      <dsp:nvSpPr>
        <dsp:cNvPr id="0" name=""/>
        <dsp:cNvSpPr/>
      </dsp:nvSpPr>
      <dsp:spPr>
        <a:xfrm>
          <a:off x="785246" y="0"/>
          <a:ext cx="4487129" cy="4487129"/>
        </a:xfrm>
        <a:prstGeom prst="triangl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8ECCC75-71D6-9743-9C36-0D78A8FFC824}">
      <dsp:nvSpPr>
        <dsp:cNvPr id="0" name=""/>
        <dsp:cNvSpPr/>
      </dsp:nvSpPr>
      <dsp:spPr>
        <a:xfrm>
          <a:off x="3028811" y="449096"/>
          <a:ext cx="2916633" cy="37509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kern="1200" dirty="0" smtClean="0"/>
            <a:t>APPLICAZIONE</a:t>
          </a:r>
          <a:endParaRPr lang="it-IT" sz="1500" kern="1200" dirty="0"/>
        </a:p>
      </dsp:txBody>
      <dsp:txXfrm>
        <a:off x="3047122" y="467407"/>
        <a:ext cx="2880011" cy="338473"/>
      </dsp:txXfrm>
    </dsp:sp>
    <dsp:sp modelId="{D7747A01-FFA2-4542-AF12-C9747002CBE5}">
      <dsp:nvSpPr>
        <dsp:cNvPr id="0" name=""/>
        <dsp:cNvSpPr/>
      </dsp:nvSpPr>
      <dsp:spPr>
        <a:xfrm>
          <a:off x="3028811" y="871079"/>
          <a:ext cx="2916633" cy="37509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kern="1200" dirty="0" smtClean="0"/>
            <a:t>PRESENTAZIONE</a:t>
          </a:r>
          <a:endParaRPr lang="it-IT" sz="1500" kern="1200" dirty="0"/>
        </a:p>
      </dsp:txBody>
      <dsp:txXfrm>
        <a:off x="3047122" y="889390"/>
        <a:ext cx="2880011" cy="338473"/>
      </dsp:txXfrm>
    </dsp:sp>
    <dsp:sp modelId="{057140A0-AA4D-7649-9C1A-236E215AFAFB}">
      <dsp:nvSpPr>
        <dsp:cNvPr id="0" name=""/>
        <dsp:cNvSpPr/>
      </dsp:nvSpPr>
      <dsp:spPr>
        <a:xfrm>
          <a:off x="3028811" y="1293062"/>
          <a:ext cx="2916633" cy="37509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kern="1200" dirty="0" smtClean="0"/>
            <a:t>SESSIONE</a:t>
          </a:r>
          <a:endParaRPr lang="it-IT" sz="1500" kern="1200" dirty="0"/>
        </a:p>
      </dsp:txBody>
      <dsp:txXfrm>
        <a:off x="3047122" y="1311373"/>
        <a:ext cx="2880011" cy="338473"/>
      </dsp:txXfrm>
    </dsp:sp>
    <dsp:sp modelId="{CCEB019A-0CDA-EF45-95AF-FA316AB79106}">
      <dsp:nvSpPr>
        <dsp:cNvPr id="0" name=""/>
        <dsp:cNvSpPr/>
      </dsp:nvSpPr>
      <dsp:spPr>
        <a:xfrm>
          <a:off x="3028811" y="1715044"/>
          <a:ext cx="2916633" cy="37509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kern="1200" dirty="0" smtClean="0"/>
            <a:t>TRASPORTO</a:t>
          </a:r>
          <a:endParaRPr lang="it-IT" sz="1500" kern="1200" dirty="0"/>
        </a:p>
      </dsp:txBody>
      <dsp:txXfrm>
        <a:off x="3047122" y="1733355"/>
        <a:ext cx="2880011" cy="338473"/>
      </dsp:txXfrm>
    </dsp:sp>
    <dsp:sp modelId="{9881A8D9-E61D-494C-9CBB-D7C1757377BD}">
      <dsp:nvSpPr>
        <dsp:cNvPr id="0" name=""/>
        <dsp:cNvSpPr/>
      </dsp:nvSpPr>
      <dsp:spPr>
        <a:xfrm>
          <a:off x="3028811" y="2137027"/>
          <a:ext cx="2916633" cy="101015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4800" kern="1200" dirty="0" smtClean="0"/>
            <a:t>RETE</a:t>
          </a:r>
          <a:endParaRPr lang="it-IT" sz="4800" kern="1200" dirty="0"/>
        </a:p>
      </dsp:txBody>
      <dsp:txXfrm>
        <a:off x="3078123" y="2186339"/>
        <a:ext cx="2818009" cy="911528"/>
      </dsp:txXfrm>
    </dsp:sp>
    <dsp:sp modelId="{28751C89-2732-5D40-A553-C4839D0FEA48}">
      <dsp:nvSpPr>
        <dsp:cNvPr id="0" name=""/>
        <dsp:cNvSpPr/>
      </dsp:nvSpPr>
      <dsp:spPr>
        <a:xfrm>
          <a:off x="3028811" y="3194066"/>
          <a:ext cx="2916633" cy="37509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kern="1200" dirty="0" smtClean="0"/>
            <a:t>COLLEGAMENTO DATI</a:t>
          </a:r>
          <a:endParaRPr lang="it-IT" sz="1500" kern="1200" dirty="0"/>
        </a:p>
      </dsp:txBody>
      <dsp:txXfrm>
        <a:off x="3047122" y="3212377"/>
        <a:ext cx="2880011" cy="338473"/>
      </dsp:txXfrm>
    </dsp:sp>
    <dsp:sp modelId="{28726D97-C725-3640-9D2A-6D0DAEB28A58}">
      <dsp:nvSpPr>
        <dsp:cNvPr id="0" name=""/>
        <dsp:cNvSpPr/>
      </dsp:nvSpPr>
      <dsp:spPr>
        <a:xfrm>
          <a:off x="3028811" y="3616049"/>
          <a:ext cx="2916633" cy="37509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kern="1200" dirty="0" smtClean="0"/>
            <a:t>FISICO</a:t>
          </a:r>
          <a:endParaRPr lang="it-IT" sz="1500" kern="1200" dirty="0"/>
        </a:p>
      </dsp:txBody>
      <dsp:txXfrm>
        <a:off x="3047122" y="3634360"/>
        <a:ext cx="2880011" cy="33847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62193E-9ED2-D44E-A562-FCBB0583F412}">
      <dsp:nvSpPr>
        <dsp:cNvPr id="0" name=""/>
        <dsp:cNvSpPr/>
      </dsp:nvSpPr>
      <dsp:spPr>
        <a:xfrm>
          <a:off x="785246" y="0"/>
          <a:ext cx="4487129" cy="4487129"/>
        </a:xfrm>
        <a:prstGeom prst="triangl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8ECCC75-71D6-9743-9C36-0D78A8FFC824}">
      <dsp:nvSpPr>
        <dsp:cNvPr id="0" name=""/>
        <dsp:cNvSpPr/>
      </dsp:nvSpPr>
      <dsp:spPr>
        <a:xfrm>
          <a:off x="3028811" y="449096"/>
          <a:ext cx="2916633" cy="375095"/>
        </a:xfrm>
        <a:prstGeom prst="roundRect">
          <a:avLst/>
        </a:prstGeom>
        <a:noFill/>
        <a:ln w="9525" cap="flat" cmpd="sng" algn="ctr">
          <a:noFill/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500" kern="1200" dirty="0"/>
        </a:p>
      </dsp:txBody>
      <dsp:txXfrm>
        <a:off x="3047122" y="467407"/>
        <a:ext cx="2880011" cy="338473"/>
      </dsp:txXfrm>
    </dsp:sp>
    <dsp:sp modelId="{D7747A01-FFA2-4542-AF12-C9747002CBE5}">
      <dsp:nvSpPr>
        <dsp:cNvPr id="0" name=""/>
        <dsp:cNvSpPr/>
      </dsp:nvSpPr>
      <dsp:spPr>
        <a:xfrm>
          <a:off x="3028811" y="871079"/>
          <a:ext cx="2916633" cy="375095"/>
        </a:xfrm>
        <a:prstGeom prst="roundRect">
          <a:avLst/>
        </a:prstGeom>
        <a:noFill/>
        <a:ln w="9525" cap="flat" cmpd="sng" algn="ctr">
          <a:noFill/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500" kern="1200" dirty="0"/>
        </a:p>
      </dsp:txBody>
      <dsp:txXfrm>
        <a:off x="3047122" y="889390"/>
        <a:ext cx="2880011" cy="338473"/>
      </dsp:txXfrm>
    </dsp:sp>
    <dsp:sp modelId="{057140A0-AA4D-7649-9C1A-236E215AFAFB}">
      <dsp:nvSpPr>
        <dsp:cNvPr id="0" name=""/>
        <dsp:cNvSpPr/>
      </dsp:nvSpPr>
      <dsp:spPr>
        <a:xfrm>
          <a:off x="3028811" y="1293062"/>
          <a:ext cx="2916633" cy="375095"/>
        </a:xfrm>
        <a:prstGeom prst="roundRect">
          <a:avLst/>
        </a:prstGeom>
        <a:noFill/>
        <a:ln w="9525" cap="flat" cmpd="sng" algn="ctr">
          <a:noFill/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500" kern="1200" dirty="0"/>
        </a:p>
      </dsp:txBody>
      <dsp:txXfrm>
        <a:off x="3047122" y="1311373"/>
        <a:ext cx="2880011" cy="338473"/>
      </dsp:txXfrm>
    </dsp:sp>
    <dsp:sp modelId="{CCEB019A-0CDA-EF45-95AF-FA316AB79106}">
      <dsp:nvSpPr>
        <dsp:cNvPr id="0" name=""/>
        <dsp:cNvSpPr/>
      </dsp:nvSpPr>
      <dsp:spPr>
        <a:xfrm>
          <a:off x="3028811" y="1715044"/>
          <a:ext cx="2916633" cy="375095"/>
        </a:xfrm>
        <a:prstGeom prst="roundRect">
          <a:avLst/>
        </a:prstGeom>
        <a:noFill/>
        <a:ln w="9525" cap="flat" cmpd="sng" algn="ctr">
          <a:noFill/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500" kern="1200" dirty="0"/>
        </a:p>
      </dsp:txBody>
      <dsp:txXfrm>
        <a:off x="3047122" y="1733355"/>
        <a:ext cx="2880011" cy="338473"/>
      </dsp:txXfrm>
    </dsp:sp>
    <dsp:sp modelId="{9881A8D9-E61D-494C-9CBB-D7C1757377BD}">
      <dsp:nvSpPr>
        <dsp:cNvPr id="0" name=""/>
        <dsp:cNvSpPr/>
      </dsp:nvSpPr>
      <dsp:spPr>
        <a:xfrm>
          <a:off x="3028811" y="2137027"/>
          <a:ext cx="2916633" cy="101015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4800" kern="1200" dirty="0" smtClean="0"/>
            <a:t>RETE</a:t>
          </a:r>
          <a:endParaRPr lang="it-IT" sz="4800" kern="1200" dirty="0"/>
        </a:p>
      </dsp:txBody>
      <dsp:txXfrm>
        <a:off x="3078123" y="2186339"/>
        <a:ext cx="2818009" cy="911528"/>
      </dsp:txXfrm>
    </dsp:sp>
    <dsp:sp modelId="{28751C89-2732-5D40-A553-C4839D0FEA48}">
      <dsp:nvSpPr>
        <dsp:cNvPr id="0" name=""/>
        <dsp:cNvSpPr/>
      </dsp:nvSpPr>
      <dsp:spPr>
        <a:xfrm>
          <a:off x="3028811" y="3194066"/>
          <a:ext cx="2916633" cy="375095"/>
        </a:xfrm>
        <a:prstGeom prst="roundRect">
          <a:avLst/>
        </a:prstGeom>
        <a:noFill/>
        <a:ln w="9525" cap="flat" cmpd="sng" algn="ctr">
          <a:noFill/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500" kern="1200" dirty="0"/>
        </a:p>
      </dsp:txBody>
      <dsp:txXfrm>
        <a:off x="3047122" y="3212377"/>
        <a:ext cx="2880011" cy="338473"/>
      </dsp:txXfrm>
    </dsp:sp>
    <dsp:sp modelId="{28726D97-C725-3640-9D2A-6D0DAEB28A58}">
      <dsp:nvSpPr>
        <dsp:cNvPr id="0" name=""/>
        <dsp:cNvSpPr/>
      </dsp:nvSpPr>
      <dsp:spPr>
        <a:xfrm>
          <a:off x="3028811" y="3616049"/>
          <a:ext cx="2916633" cy="375095"/>
        </a:xfrm>
        <a:prstGeom prst="roundRect">
          <a:avLst/>
        </a:prstGeom>
        <a:noFill/>
        <a:ln w="9525" cap="flat" cmpd="sng" algn="ctr">
          <a:noFill/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500" kern="1200" dirty="0"/>
        </a:p>
      </dsp:txBody>
      <dsp:txXfrm>
        <a:off x="3047122" y="3634360"/>
        <a:ext cx="2880011" cy="3384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F1ECBF-24DD-8245-9E8F-ED0CF85A8FD1}" type="datetimeFigureOut">
              <a:rPr lang="it-IT" smtClean="0"/>
              <a:pPr/>
              <a:t>30/01/18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A7B4DF-9D98-E94F-AF2F-3B01FC433144}" type="slidenum">
              <a:rPr lang="it-IT" smtClean="0"/>
              <a:pPr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7749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1/30/18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1/30/18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1/30/18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1/30/18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1/30/18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1/30/18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1/30/18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1/30/18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1/30/18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1/30/18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1/30/18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1/30/18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1/30/18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1/30/18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87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1/30/18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it-IT" sz="6600" dirty="0"/>
              <a:t>LIVELLO </a:t>
            </a:r>
            <a:r>
              <a:rPr lang="it-IT" sz="6600" dirty="0" err="1"/>
              <a:t>DI</a:t>
            </a:r>
            <a:r>
              <a:rPr lang="it-IT" sz="6600" dirty="0"/>
              <a:t> RETE</a:t>
            </a:r>
          </a:p>
        </p:txBody>
      </p:sp>
      <p:sp>
        <p:nvSpPr>
          <p:cNvPr id="8" name="Sottotitolo 7"/>
          <p:cNvSpPr>
            <a:spLocks noGrp="1"/>
          </p:cNvSpPr>
          <p:nvPr>
            <p:ph type="subTitle" idx="1"/>
          </p:nvPr>
        </p:nvSpPr>
        <p:spPr>
          <a:xfrm>
            <a:off x="1443985" y="6158671"/>
            <a:ext cx="10572000" cy="434974"/>
          </a:xfrm>
        </p:spPr>
        <p:txBody>
          <a:bodyPr/>
          <a:lstStyle/>
          <a:p>
            <a:pPr algn="r"/>
            <a:r>
              <a:rPr lang="it-IT" b="1" dirty="0">
                <a:solidFill>
                  <a:schemeClr val="tx2">
                    <a:lumMod val="50000"/>
                  </a:schemeClr>
                </a:solidFill>
              </a:rPr>
              <a:t>FARINA ANDREA 5AS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7412736" y="3621024"/>
            <a:ext cx="5608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DEL MODELLO ISO/OSI</a:t>
            </a:r>
          </a:p>
        </p:txBody>
      </p:sp>
    </p:spTree>
    <p:extLst>
      <p:ext uri="{BB962C8B-B14F-4D97-AF65-F5344CB8AC3E}">
        <p14:creationId xmlns:p14="http://schemas.microsoft.com/office/powerpoint/2010/main" val="202900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45226F00-1621-4292-8D2F-1046A63FCD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METODI UTILIZZATI: FORWARDING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420058E5-62B3-4B1E-8D7F-97E2E2BA65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712" y="2549833"/>
            <a:ext cx="10554574" cy="3636511"/>
          </a:xfrm>
        </p:spPr>
        <p:txBody>
          <a:bodyPr anchor="t">
            <a:normAutofit/>
          </a:bodyPr>
          <a:lstStyle/>
          <a:p>
            <a:r>
              <a:rPr lang="it-IT" sz="2400" dirty="0">
                <a:solidFill>
                  <a:schemeClr val="bg1"/>
                </a:solidFill>
              </a:rPr>
              <a:t>Per </a:t>
            </a:r>
            <a:r>
              <a:rPr lang="it-IT" sz="2400" b="1" dirty="0">
                <a:solidFill>
                  <a:schemeClr val="bg1"/>
                </a:solidFill>
              </a:rPr>
              <a:t>FORWARDING </a:t>
            </a:r>
            <a:r>
              <a:rPr lang="it-IT" sz="2400" dirty="0">
                <a:solidFill>
                  <a:schemeClr val="bg1"/>
                </a:solidFill>
              </a:rPr>
              <a:t>si intende quel metodo utilizzato dal Network </a:t>
            </a:r>
            <a:r>
              <a:rPr lang="it-IT" sz="2400" dirty="0" err="1">
                <a:solidFill>
                  <a:schemeClr val="bg1"/>
                </a:solidFill>
              </a:rPr>
              <a:t>Layer</a:t>
            </a:r>
            <a:r>
              <a:rPr lang="it-IT" sz="2400" dirty="0">
                <a:solidFill>
                  <a:schemeClr val="bg1"/>
                </a:solidFill>
              </a:rPr>
              <a:t> che inoltra il pacchetto di informazioni ad un’altra sorgente attraverso i vari nodi della rete attuando dei livelli di collegamento differenti.</a:t>
            </a:r>
          </a:p>
          <a:p>
            <a:pPr marL="0" indent="0">
              <a:buNone/>
            </a:pPr>
            <a:endParaRPr lang="it-IT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108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METODI UTILIZZATI</a:t>
            </a:r>
          </a:p>
        </p:txBody>
      </p:sp>
      <p:graphicFrame>
        <p:nvGraphicFramePr>
          <p:cNvPr id="5" name="Segnaposto contenuto 4">
            <a:extLst>
              <a:ext uri="{FF2B5EF4-FFF2-40B4-BE49-F238E27FC236}">
                <a16:creationId xmlns="" xmlns:a16="http://schemas.microsoft.com/office/drawing/2014/main" id="{B04283AE-D79E-4143-B79C-9A994B870B5C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453733" y="2398644"/>
          <a:ext cx="11211339" cy="3909391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737113">
                  <a:extLst>
                    <a:ext uri="{9D8B030D-6E8A-4147-A177-3AD203B41FA5}">
                      <a16:colId xmlns="" xmlns:a16="http://schemas.microsoft.com/office/drawing/2014/main" val="3752851484"/>
                    </a:ext>
                  </a:extLst>
                </a:gridCol>
                <a:gridCol w="3919484">
                  <a:extLst>
                    <a:ext uri="{9D8B030D-6E8A-4147-A177-3AD203B41FA5}">
                      <a16:colId xmlns="" xmlns:a16="http://schemas.microsoft.com/office/drawing/2014/main" val="708952812"/>
                    </a:ext>
                  </a:extLst>
                </a:gridCol>
                <a:gridCol w="3554742">
                  <a:extLst>
                    <a:ext uri="{9D8B030D-6E8A-4147-A177-3AD203B41FA5}">
                      <a16:colId xmlns="" xmlns:a16="http://schemas.microsoft.com/office/drawing/2014/main" val="2562046780"/>
                    </a:ext>
                  </a:extLst>
                </a:gridCol>
              </a:tblGrid>
              <a:tr h="861391"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FORWARDING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FRAMMENTAZIONE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INSTRADAMENTO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469141325"/>
                  </a:ext>
                </a:extLst>
              </a:tr>
              <a:tr h="3048000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168114699"/>
                  </a:ext>
                </a:extLst>
              </a:tr>
            </a:tbl>
          </a:graphicData>
        </a:graphic>
      </p:graphicFrame>
      <p:pic>
        <p:nvPicPr>
          <p:cNvPr id="7" name="Immagine 6">
            <a:extLst>
              <a:ext uri="{FF2B5EF4-FFF2-40B4-BE49-F238E27FC236}">
                <a16:creationId xmlns="" xmlns:a16="http://schemas.microsoft.com/office/drawing/2014/main" id="{3933DE88-6A31-4779-B7A6-EF504FC54F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7077" y="3264947"/>
            <a:ext cx="3585350" cy="3043088"/>
          </a:xfrm>
          <a:prstGeom prst="rect">
            <a:avLst/>
          </a:prstGeom>
          <a:ln>
            <a:noFill/>
          </a:ln>
        </p:spPr>
      </p:pic>
      <p:pic>
        <p:nvPicPr>
          <p:cNvPr id="8" name="Immagine 7">
            <a:extLst>
              <a:ext uri="{FF2B5EF4-FFF2-40B4-BE49-F238E27FC236}">
                <a16:creationId xmlns="" xmlns:a16="http://schemas.microsoft.com/office/drawing/2014/main" id="{5D330328-9D09-4C0F-BB80-A02DA406BB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99" t="4839" r="2208" b="6152"/>
          <a:stretch/>
        </p:blipFill>
        <p:spPr>
          <a:xfrm>
            <a:off x="4214190" y="3264947"/>
            <a:ext cx="3865531" cy="3043088"/>
          </a:xfrm>
          <a:prstGeom prst="rect">
            <a:avLst/>
          </a:prstGeom>
          <a:ln>
            <a:noFill/>
          </a:ln>
        </p:spPr>
      </p:pic>
      <p:pic>
        <p:nvPicPr>
          <p:cNvPr id="10" name="Immagine 9">
            <a:extLst>
              <a:ext uri="{FF2B5EF4-FFF2-40B4-BE49-F238E27FC236}">
                <a16:creationId xmlns="" xmlns:a16="http://schemas.microsoft.com/office/drawing/2014/main" id="{353D7D9C-69EF-480C-BE32-AF0F53DC5B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732" y="3264947"/>
            <a:ext cx="3743103" cy="304308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6787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METODI UTILIZZATI</a:t>
            </a:r>
          </a:p>
        </p:txBody>
      </p:sp>
      <p:graphicFrame>
        <p:nvGraphicFramePr>
          <p:cNvPr id="5" name="Segnaposto contenuto 4">
            <a:extLst>
              <a:ext uri="{FF2B5EF4-FFF2-40B4-BE49-F238E27FC236}">
                <a16:creationId xmlns="" xmlns:a16="http://schemas.microsoft.com/office/drawing/2014/main" id="{B04283AE-D79E-4143-B79C-9A994B870B5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070668"/>
              </p:ext>
            </p:extLst>
          </p:nvPr>
        </p:nvGraphicFramePr>
        <p:xfrm>
          <a:off x="4190209" y="2398644"/>
          <a:ext cx="3919484" cy="3909391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919484">
                  <a:extLst>
                    <a:ext uri="{9D8B030D-6E8A-4147-A177-3AD203B41FA5}">
                      <a16:colId xmlns="" xmlns:a16="http://schemas.microsoft.com/office/drawing/2014/main" val="708952812"/>
                    </a:ext>
                  </a:extLst>
                </a:gridCol>
              </a:tblGrid>
              <a:tr h="861391"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FRAMMENTAZIONE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469141325"/>
                  </a:ext>
                </a:extLst>
              </a:tr>
              <a:tr h="3048000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168114699"/>
                  </a:ext>
                </a:extLst>
              </a:tr>
            </a:tbl>
          </a:graphicData>
        </a:graphic>
      </p:graphicFrame>
      <p:pic>
        <p:nvPicPr>
          <p:cNvPr id="8" name="Immagine 7">
            <a:extLst>
              <a:ext uri="{FF2B5EF4-FFF2-40B4-BE49-F238E27FC236}">
                <a16:creationId xmlns="" xmlns:a16="http://schemas.microsoft.com/office/drawing/2014/main" id="{5D330328-9D09-4C0F-BB80-A02DA406BBD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99" t="4839" r="2208" b="6152"/>
          <a:stretch/>
        </p:blipFill>
        <p:spPr>
          <a:xfrm>
            <a:off x="4217185" y="3264947"/>
            <a:ext cx="3865531" cy="304308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34628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7C2133B2-C34A-492B-BD1F-AAE7D5F21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METODI UTILIZZATI: FRAMMENTAZIONE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7ABFBDBE-7861-4B77-9870-0D82DEBC4C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712" y="2527087"/>
            <a:ext cx="10554574" cy="3636511"/>
          </a:xfrm>
        </p:spPr>
        <p:txBody>
          <a:bodyPr anchor="t">
            <a:normAutofit/>
          </a:bodyPr>
          <a:lstStyle/>
          <a:p>
            <a:r>
              <a:rPr lang="it-IT" sz="2400" dirty="0">
                <a:solidFill>
                  <a:schemeClr val="bg1"/>
                </a:solidFill>
              </a:rPr>
              <a:t>La </a:t>
            </a:r>
            <a:r>
              <a:rPr lang="it-IT" sz="2400" b="1" dirty="0">
                <a:solidFill>
                  <a:schemeClr val="bg1"/>
                </a:solidFill>
              </a:rPr>
              <a:t>FRAMMENTAZIONE </a:t>
            </a:r>
            <a:r>
              <a:rPr lang="it-IT" sz="2400" dirty="0">
                <a:solidFill>
                  <a:schemeClr val="bg1"/>
                </a:solidFill>
              </a:rPr>
              <a:t>è un altro metodo utilizzato che consiste nel dividere o frammentare le varie informazioni per evitare che il pacchetto ricevuto abbia una dimensione maggiore rispetto al Maximum Transmission Unit (MTU).</a:t>
            </a:r>
            <a:endParaRPr lang="it-IT" sz="24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it-IT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75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METODI UTILIZZATI</a:t>
            </a:r>
          </a:p>
        </p:txBody>
      </p:sp>
      <p:graphicFrame>
        <p:nvGraphicFramePr>
          <p:cNvPr id="5" name="Segnaposto contenuto 4">
            <a:extLst>
              <a:ext uri="{FF2B5EF4-FFF2-40B4-BE49-F238E27FC236}">
                <a16:creationId xmlns="" xmlns:a16="http://schemas.microsoft.com/office/drawing/2014/main" id="{B04283AE-D79E-4143-B79C-9A994B870B5C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453733" y="2398644"/>
          <a:ext cx="11211339" cy="3909391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737113">
                  <a:extLst>
                    <a:ext uri="{9D8B030D-6E8A-4147-A177-3AD203B41FA5}">
                      <a16:colId xmlns="" xmlns:a16="http://schemas.microsoft.com/office/drawing/2014/main" val="3752851484"/>
                    </a:ext>
                  </a:extLst>
                </a:gridCol>
                <a:gridCol w="3919484">
                  <a:extLst>
                    <a:ext uri="{9D8B030D-6E8A-4147-A177-3AD203B41FA5}">
                      <a16:colId xmlns="" xmlns:a16="http://schemas.microsoft.com/office/drawing/2014/main" val="708952812"/>
                    </a:ext>
                  </a:extLst>
                </a:gridCol>
                <a:gridCol w="3554742">
                  <a:extLst>
                    <a:ext uri="{9D8B030D-6E8A-4147-A177-3AD203B41FA5}">
                      <a16:colId xmlns="" xmlns:a16="http://schemas.microsoft.com/office/drawing/2014/main" val="2562046780"/>
                    </a:ext>
                  </a:extLst>
                </a:gridCol>
              </a:tblGrid>
              <a:tr h="861391"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FORWARDING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FRAMMENTAZIONE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INSTRADAMENTO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469141325"/>
                  </a:ext>
                </a:extLst>
              </a:tr>
              <a:tr h="3048000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168114699"/>
                  </a:ext>
                </a:extLst>
              </a:tr>
            </a:tbl>
          </a:graphicData>
        </a:graphic>
      </p:graphicFrame>
      <p:pic>
        <p:nvPicPr>
          <p:cNvPr id="7" name="Immagine 6">
            <a:extLst>
              <a:ext uri="{FF2B5EF4-FFF2-40B4-BE49-F238E27FC236}">
                <a16:creationId xmlns="" xmlns:a16="http://schemas.microsoft.com/office/drawing/2014/main" id="{3933DE88-6A31-4779-B7A6-EF504FC54F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7077" y="3264947"/>
            <a:ext cx="3585350" cy="3043088"/>
          </a:xfrm>
          <a:prstGeom prst="rect">
            <a:avLst/>
          </a:prstGeom>
          <a:ln>
            <a:noFill/>
          </a:ln>
        </p:spPr>
      </p:pic>
      <p:pic>
        <p:nvPicPr>
          <p:cNvPr id="8" name="Immagine 7">
            <a:extLst>
              <a:ext uri="{FF2B5EF4-FFF2-40B4-BE49-F238E27FC236}">
                <a16:creationId xmlns="" xmlns:a16="http://schemas.microsoft.com/office/drawing/2014/main" id="{5D330328-9D09-4C0F-BB80-A02DA406BB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99" t="4839" r="2208" b="6152"/>
          <a:stretch/>
        </p:blipFill>
        <p:spPr>
          <a:xfrm>
            <a:off x="4214190" y="3264947"/>
            <a:ext cx="3865531" cy="3043088"/>
          </a:xfrm>
          <a:prstGeom prst="rect">
            <a:avLst/>
          </a:prstGeom>
          <a:ln>
            <a:noFill/>
          </a:ln>
        </p:spPr>
      </p:pic>
      <p:pic>
        <p:nvPicPr>
          <p:cNvPr id="10" name="Immagine 9">
            <a:extLst>
              <a:ext uri="{FF2B5EF4-FFF2-40B4-BE49-F238E27FC236}">
                <a16:creationId xmlns="" xmlns:a16="http://schemas.microsoft.com/office/drawing/2014/main" id="{353D7D9C-69EF-480C-BE32-AF0F53DC5B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732" y="3264947"/>
            <a:ext cx="3743103" cy="304308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16415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METODI UTILIZZATI</a:t>
            </a:r>
          </a:p>
        </p:txBody>
      </p:sp>
      <p:graphicFrame>
        <p:nvGraphicFramePr>
          <p:cNvPr id="5" name="Segnaposto contenuto 4">
            <a:extLst>
              <a:ext uri="{FF2B5EF4-FFF2-40B4-BE49-F238E27FC236}">
                <a16:creationId xmlns="" xmlns:a16="http://schemas.microsoft.com/office/drawing/2014/main" id="{B04283AE-D79E-4143-B79C-9A994B870B5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0085546"/>
              </p:ext>
            </p:extLst>
          </p:nvPr>
        </p:nvGraphicFramePr>
        <p:xfrm>
          <a:off x="8112381" y="2398644"/>
          <a:ext cx="3554742" cy="3909391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554742">
                  <a:extLst>
                    <a:ext uri="{9D8B030D-6E8A-4147-A177-3AD203B41FA5}">
                      <a16:colId xmlns="" xmlns:a16="http://schemas.microsoft.com/office/drawing/2014/main" val="2562046780"/>
                    </a:ext>
                  </a:extLst>
                </a:gridCol>
              </a:tblGrid>
              <a:tr h="861391"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INSTRADAMENTO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469141325"/>
                  </a:ext>
                </a:extLst>
              </a:tr>
              <a:tr h="3048000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168114699"/>
                  </a:ext>
                </a:extLst>
              </a:tr>
            </a:tbl>
          </a:graphicData>
        </a:graphic>
      </p:graphicFrame>
      <p:pic>
        <p:nvPicPr>
          <p:cNvPr id="7" name="Immagine 6">
            <a:extLst>
              <a:ext uri="{FF2B5EF4-FFF2-40B4-BE49-F238E27FC236}">
                <a16:creationId xmlns="" xmlns:a16="http://schemas.microsoft.com/office/drawing/2014/main" id="{3933DE88-6A31-4779-B7A6-EF504FC54F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7077" y="3264947"/>
            <a:ext cx="3585350" cy="304308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71246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D702AAFB-660B-4F08-8094-BDF25D7DE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METODI UTILIZZATI: INSTRADAMENTO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43C9163B-62C6-4774-A453-628FB5D6C4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424" y="2500582"/>
            <a:ext cx="10554574" cy="3636511"/>
          </a:xfrm>
        </p:spPr>
        <p:txBody>
          <a:bodyPr anchor="t">
            <a:normAutofit/>
          </a:bodyPr>
          <a:lstStyle/>
          <a:p>
            <a:r>
              <a:rPr lang="it-IT" sz="2400" dirty="0">
                <a:solidFill>
                  <a:schemeClr val="bg1"/>
                </a:solidFill>
              </a:rPr>
              <a:t>Un ultimo metodo utilizzato è quello dell’</a:t>
            </a:r>
            <a:r>
              <a:rPr lang="it-IT" sz="2400" b="1" dirty="0">
                <a:solidFill>
                  <a:schemeClr val="bg1"/>
                </a:solidFill>
              </a:rPr>
              <a:t>INSTRADAMENTO</a:t>
            </a:r>
            <a:r>
              <a:rPr lang="it-IT" sz="2400" dirty="0">
                <a:solidFill>
                  <a:schemeClr val="bg1"/>
                </a:solidFill>
              </a:rPr>
              <a:t>. Questa funzione viene utilizzata per determinare il percorso più breve, prima dell’invio dei messaggi o pacchetti attraverso delle tabelle di consultazione chiamate tabelle di instradamento basate su algoritmi di Routing. </a:t>
            </a:r>
          </a:p>
          <a:p>
            <a:pPr marL="0" indent="0">
              <a:buNone/>
            </a:pPr>
            <a:endParaRPr lang="it-IT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6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="" xmlns:a16="http://schemas.microsoft.com/office/drawing/2014/main" id="{B0558CE6-E41E-456A-86BD-6B87C7A28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431" y="2657530"/>
            <a:ext cx="10561418" cy="1468800"/>
          </a:xfrm>
        </p:spPr>
        <p:txBody>
          <a:bodyPr/>
          <a:lstStyle/>
          <a:p>
            <a:pPr algn="ctr"/>
            <a:r>
              <a:rPr lang="it-IT" sz="6000" dirty="0" smtClean="0"/>
              <a:t>FINE</a:t>
            </a:r>
            <a:endParaRPr lang="it-IT" sz="6000" dirty="0"/>
          </a:p>
        </p:txBody>
      </p:sp>
      <p:sp>
        <p:nvSpPr>
          <p:cNvPr id="5" name="Segnaposto testo 4">
            <a:extLst>
              <a:ext uri="{FF2B5EF4-FFF2-40B4-BE49-F238E27FC236}">
                <a16:creationId xmlns="" xmlns:a16="http://schemas.microsoft.com/office/drawing/2014/main" id="{4B18E0D7-477B-4D0A-B81A-B373D70C35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5291" y="6013235"/>
            <a:ext cx="10561418" cy="433955"/>
          </a:xfrm>
        </p:spPr>
        <p:txBody>
          <a:bodyPr/>
          <a:lstStyle/>
          <a:p>
            <a:r>
              <a:rPr lang="it-IT" sz="2400" b="1" dirty="0">
                <a:solidFill>
                  <a:schemeClr val="accent1"/>
                </a:solidFill>
              </a:rPr>
              <a:t>Andrea Farina</a:t>
            </a:r>
          </a:p>
        </p:txBody>
      </p:sp>
    </p:spTree>
    <p:extLst>
      <p:ext uri="{BB962C8B-B14F-4D97-AF65-F5344CB8AC3E}">
        <p14:creationId xmlns:p14="http://schemas.microsoft.com/office/powerpoint/2010/main" val="19287222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SOMMARIO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27424" y="2614172"/>
            <a:ext cx="10554574" cy="3636511"/>
          </a:xfrm>
        </p:spPr>
        <p:txBody>
          <a:bodyPr anchor="t"/>
          <a:lstStyle/>
          <a:p>
            <a:pPr fontAlgn="base"/>
            <a:r>
              <a:rPr lang="it-IT" sz="3200" dirty="0">
                <a:solidFill>
                  <a:schemeClr val="bg1">
                    <a:lumMod val="50000"/>
                    <a:lumOff val="50000"/>
                  </a:schemeClr>
                </a:solidFill>
              </a:rPr>
              <a:t> </a:t>
            </a:r>
            <a:r>
              <a:rPr lang="it-IT" sz="3200" dirty="0">
                <a:solidFill>
                  <a:schemeClr val="bg1"/>
                </a:solidFill>
              </a:rPr>
              <a:t>DEFINIZIONE DEL LIVELLO DI RETE</a:t>
            </a:r>
          </a:p>
          <a:p>
            <a:pPr fontAlgn="base"/>
            <a:r>
              <a:rPr lang="it-IT" sz="3200" dirty="0">
                <a:solidFill>
                  <a:schemeClr val="bg1"/>
                </a:solidFill>
              </a:rPr>
              <a:t> COME FUNZIONA</a:t>
            </a:r>
          </a:p>
          <a:p>
            <a:pPr fontAlgn="base"/>
            <a:r>
              <a:rPr lang="it-IT" sz="3200" dirty="0">
                <a:solidFill>
                  <a:schemeClr val="bg1"/>
                </a:solidFill>
              </a:rPr>
              <a:t> METODI UTILIZZATI</a:t>
            </a:r>
          </a:p>
          <a:p>
            <a:pPr marL="0" indent="0">
              <a:buNone/>
            </a:pPr>
            <a:endParaRPr lang="it-IT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DEFINIZIONE DEL LIVELLO DI RETE</a:t>
            </a:r>
          </a:p>
        </p:txBody>
      </p:sp>
      <p:graphicFrame>
        <p:nvGraphicFramePr>
          <p:cNvPr id="37" name="Diagramma 36"/>
          <p:cNvGraphicFramePr/>
          <p:nvPr>
            <p:extLst>
              <p:ext uri="{D42A27DB-BD31-4B8C-83A1-F6EECF244321}">
                <p14:modId xmlns:p14="http://schemas.microsoft.com/office/powerpoint/2010/main" val="2084224647"/>
              </p:ext>
            </p:extLst>
          </p:nvPr>
        </p:nvGraphicFramePr>
        <p:xfrm>
          <a:off x="5908069" y="2119377"/>
          <a:ext cx="6730692" cy="44871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ttangolo arrotondato 3"/>
          <p:cNvSpPr/>
          <p:nvPr/>
        </p:nvSpPr>
        <p:spPr>
          <a:xfrm>
            <a:off x="506437" y="2373923"/>
            <a:ext cx="5401632" cy="11007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4400" smtClean="0"/>
              <a:t>MODELLO ISO/OSI</a:t>
            </a:r>
            <a:endParaRPr lang="it-IT" sz="4400"/>
          </a:p>
        </p:txBody>
      </p:sp>
    </p:spTree>
    <p:extLst>
      <p:ext uri="{BB962C8B-B14F-4D97-AF65-F5344CB8AC3E}">
        <p14:creationId xmlns:p14="http://schemas.microsoft.com/office/powerpoint/2010/main" val="30148680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DEFINIZIONE DEL LIVELLO DI RETE</a:t>
            </a:r>
          </a:p>
        </p:txBody>
      </p:sp>
      <p:graphicFrame>
        <p:nvGraphicFramePr>
          <p:cNvPr id="37" name="Diagramma 36"/>
          <p:cNvGraphicFramePr/>
          <p:nvPr>
            <p:extLst>
              <p:ext uri="{D42A27DB-BD31-4B8C-83A1-F6EECF244321}">
                <p14:modId xmlns:p14="http://schemas.microsoft.com/office/powerpoint/2010/main" val="1981142503"/>
              </p:ext>
            </p:extLst>
          </p:nvPr>
        </p:nvGraphicFramePr>
        <p:xfrm>
          <a:off x="5908069" y="2119377"/>
          <a:ext cx="6730692" cy="44871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ttangolo arrotondato 3"/>
          <p:cNvSpPr/>
          <p:nvPr/>
        </p:nvSpPr>
        <p:spPr>
          <a:xfrm>
            <a:off x="506437" y="2373923"/>
            <a:ext cx="5401632" cy="11007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4400" smtClean="0"/>
              <a:t>MODELLO ISO/OSI</a:t>
            </a:r>
            <a:endParaRPr lang="it-IT" sz="4400"/>
          </a:p>
        </p:txBody>
      </p:sp>
    </p:spTree>
    <p:extLst>
      <p:ext uri="{BB962C8B-B14F-4D97-AF65-F5344CB8AC3E}">
        <p14:creationId xmlns:p14="http://schemas.microsoft.com/office/powerpoint/2010/main" val="18958329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500">
        <p:fade/>
      </p:transition>
    </mc:Choice>
    <mc:Fallback>
      <p:transition spd="med" advClick="0" advTm="5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DEFINIZIONE DEL LIVELLO DI RETE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825136" y="2443940"/>
            <a:ext cx="10541725" cy="2954655"/>
          </a:xfrm>
          <a:prstGeom prst="rect">
            <a:avLst/>
          </a:prstGeom>
          <a:noFill/>
          <a:effectLst>
            <a:softEdge rad="12700"/>
          </a:effectLst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chemeClr val="bg1"/>
                </a:solidFill>
              </a:rPr>
              <a:t>Questo livello riceve segmenti dal soprastante livello di trasporto e forma pacchetti che vengono passati al sottostante Livello collegamento dati.</a:t>
            </a:r>
          </a:p>
          <a:p>
            <a:endParaRPr lang="it-IT" sz="2400" dirty="0">
              <a:solidFill>
                <a:schemeClr val="bg1"/>
              </a:solidFill>
            </a:endParaRPr>
          </a:p>
          <a:p>
            <a:r>
              <a:rPr lang="it-IT" sz="2400" dirty="0">
                <a:solidFill>
                  <a:schemeClr val="bg1"/>
                </a:solidFill>
              </a:rPr>
              <a:t>Si occupa della traduzione dell’indirizzo logico </a:t>
            </a:r>
            <a:r>
              <a:rPr lang="it-IT" sz="2400" dirty="0" err="1">
                <a:solidFill>
                  <a:schemeClr val="bg1"/>
                </a:solidFill>
              </a:rPr>
              <a:t>dell’host</a:t>
            </a:r>
            <a:r>
              <a:rPr lang="it-IT" sz="2400" dirty="0">
                <a:solidFill>
                  <a:schemeClr val="bg1"/>
                </a:solidFill>
              </a:rPr>
              <a:t> destinatario in indirizzo fisico, quindi stabilisce il miglior percorso possibile fra due computer di una rete. 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54601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FUNZIONI DEL LIVELLO DI RETE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10000" y="2527086"/>
            <a:ext cx="10554574" cy="3636511"/>
          </a:xfrm>
        </p:spPr>
        <p:txBody>
          <a:bodyPr anchor="ctr"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it-IT" sz="2400" dirty="0">
                <a:solidFill>
                  <a:schemeClr val="bg1"/>
                </a:solidFill>
              </a:rPr>
              <a:t>Il percorso attuato per la traduzione dell’indirizzo logico , può essere di due tipi:</a:t>
            </a:r>
          </a:p>
          <a:p>
            <a:pPr lvl="1"/>
            <a:r>
              <a:rPr lang="it-IT" sz="2200" dirty="0">
                <a:solidFill>
                  <a:schemeClr val="bg1"/>
                </a:solidFill>
              </a:rPr>
              <a:t>STATICO cioè rimane fisso per tutta la durata della sessione di comunicazione, </a:t>
            </a:r>
          </a:p>
          <a:p>
            <a:pPr lvl="1"/>
            <a:r>
              <a:rPr lang="it-IT" sz="2200" dirty="0">
                <a:solidFill>
                  <a:schemeClr val="bg1"/>
                </a:solidFill>
              </a:rPr>
              <a:t>DINAMICO, cioè invia pacchetti su percorsi diversi in base alla necessità.</a:t>
            </a:r>
          </a:p>
          <a:p>
            <a:pPr marL="457200" indent="-457200">
              <a:buAutoNum type="arabicPeriod" startAt="2"/>
            </a:pPr>
            <a:r>
              <a:rPr lang="it-IT" sz="2400" dirty="0">
                <a:solidFill>
                  <a:schemeClr val="bg1"/>
                </a:solidFill>
              </a:rPr>
              <a:t>Organizza in pacchetti  o datagrammi le informazioni ricevute dal livello superiore che contengono il Network </a:t>
            </a:r>
            <a:r>
              <a:rPr lang="it-IT" sz="2400" dirty="0" err="1">
                <a:solidFill>
                  <a:schemeClr val="bg1"/>
                </a:solidFill>
              </a:rPr>
              <a:t>Header</a:t>
            </a:r>
            <a:endParaRPr lang="it-IT" sz="2400" dirty="0">
              <a:solidFill>
                <a:schemeClr val="bg1"/>
              </a:solidFill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18253457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FUNZIONI DEL LIVELLO DI RETE</a:t>
            </a:r>
          </a:p>
        </p:txBody>
      </p:sp>
      <p:grpSp>
        <p:nvGrpSpPr>
          <p:cNvPr id="8" name="Gruppo 7"/>
          <p:cNvGrpSpPr/>
          <p:nvPr/>
        </p:nvGrpSpPr>
        <p:grpSpPr>
          <a:xfrm>
            <a:off x="928503" y="2344944"/>
            <a:ext cx="10334994" cy="4065868"/>
            <a:chOff x="555166" y="2344944"/>
            <a:chExt cx="10334994" cy="4065868"/>
          </a:xfrm>
        </p:grpSpPr>
        <p:grpSp>
          <p:nvGrpSpPr>
            <p:cNvPr id="5" name="Gruppo 4">
              <a:extLst>
                <a:ext uri="{FF2B5EF4-FFF2-40B4-BE49-F238E27FC236}">
                  <a16:creationId xmlns="" xmlns:a16="http://schemas.microsoft.com/office/drawing/2014/main" id="{61199EEC-BA08-4EDA-912B-5C26A62A8C9F}"/>
                </a:ext>
              </a:extLst>
            </p:cNvPr>
            <p:cNvGrpSpPr/>
            <p:nvPr/>
          </p:nvGrpSpPr>
          <p:grpSpPr>
            <a:xfrm>
              <a:off x="1301839" y="2344944"/>
              <a:ext cx="9588321" cy="4065868"/>
              <a:chOff x="810000" y="2344944"/>
              <a:chExt cx="9588321" cy="4065868"/>
            </a:xfrm>
            <a:solidFill>
              <a:schemeClr val="accent1"/>
            </a:solidFill>
            <a:effectLst>
              <a:glow rad="101600">
                <a:schemeClr val="tx1">
                  <a:alpha val="40000"/>
                </a:schemeClr>
              </a:glow>
            </a:effectLst>
          </p:grpSpPr>
          <p:sp>
            <p:nvSpPr>
              <p:cNvPr id="6" name="Figura a mano libera: forma 5">
                <a:extLst>
                  <a:ext uri="{FF2B5EF4-FFF2-40B4-BE49-F238E27FC236}">
                    <a16:creationId xmlns="" xmlns:a16="http://schemas.microsoft.com/office/drawing/2014/main" id="{2F64B584-43ED-41CF-A3A3-597846AB0C58}"/>
                  </a:ext>
                </a:extLst>
              </p:cNvPr>
              <p:cNvSpPr/>
              <p:nvPr/>
            </p:nvSpPr>
            <p:spPr>
              <a:xfrm>
                <a:off x="810000" y="2344944"/>
                <a:ext cx="9588320" cy="823292"/>
              </a:xfrm>
              <a:custGeom>
                <a:avLst/>
                <a:gdLst>
                  <a:gd name="connsiteX0" fmla="*/ 0 w 10368792"/>
                  <a:gd name="connsiteY0" fmla="*/ 123880 h 1238804"/>
                  <a:gd name="connsiteX1" fmla="*/ 123880 w 10368792"/>
                  <a:gd name="connsiteY1" fmla="*/ 0 h 1238804"/>
                  <a:gd name="connsiteX2" fmla="*/ 10244912 w 10368792"/>
                  <a:gd name="connsiteY2" fmla="*/ 0 h 1238804"/>
                  <a:gd name="connsiteX3" fmla="*/ 10368792 w 10368792"/>
                  <a:gd name="connsiteY3" fmla="*/ 123880 h 1238804"/>
                  <a:gd name="connsiteX4" fmla="*/ 10368792 w 10368792"/>
                  <a:gd name="connsiteY4" fmla="*/ 1114924 h 1238804"/>
                  <a:gd name="connsiteX5" fmla="*/ 10244912 w 10368792"/>
                  <a:gd name="connsiteY5" fmla="*/ 1238804 h 1238804"/>
                  <a:gd name="connsiteX6" fmla="*/ 123880 w 10368792"/>
                  <a:gd name="connsiteY6" fmla="*/ 1238804 h 1238804"/>
                  <a:gd name="connsiteX7" fmla="*/ 0 w 10368792"/>
                  <a:gd name="connsiteY7" fmla="*/ 1114924 h 1238804"/>
                  <a:gd name="connsiteX8" fmla="*/ 0 w 10368792"/>
                  <a:gd name="connsiteY8" fmla="*/ 123880 h 123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368792" h="1238804">
                    <a:moveTo>
                      <a:pt x="0" y="123880"/>
                    </a:moveTo>
                    <a:cubicBezTo>
                      <a:pt x="0" y="55463"/>
                      <a:pt x="55463" y="0"/>
                      <a:pt x="123880" y="0"/>
                    </a:cubicBezTo>
                    <a:lnTo>
                      <a:pt x="10244912" y="0"/>
                    </a:lnTo>
                    <a:cubicBezTo>
                      <a:pt x="10313329" y="0"/>
                      <a:pt x="10368792" y="55463"/>
                      <a:pt x="10368792" y="123880"/>
                    </a:cubicBezTo>
                    <a:lnTo>
                      <a:pt x="10368792" y="1114924"/>
                    </a:lnTo>
                    <a:cubicBezTo>
                      <a:pt x="10368792" y="1183341"/>
                      <a:pt x="10313329" y="1238804"/>
                      <a:pt x="10244912" y="1238804"/>
                    </a:cubicBezTo>
                    <a:lnTo>
                      <a:pt x="123880" y="1238804"/>
                    </a:lnTo>
                    <a:cubicBezTo>
                      <a:pt x="55463" y="1238804"/>
                      <a:pt x="0" y="1183341"/>
                      <a:pt x="0" y="1114924"/>
                    </a:cubicBezTo>
                    <a:lnTo>
                      <a:pt x="0" y="123880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extrusionH="25400" prstMaterial="dkEdge">
                <a:bevelT w="165100" prst="coolSlant"/>
              </a:sp3d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58203" tIns="158203" rIns="158203" bIns="158203" numCol="1" spcCol="1270" anchor="ctr" anchorCtr="0">
                <a:noAutofit/>
              </a:bodyPr>
              <a:lstStyle/>
              <a:p>
                <a:pPr marL="0" lvl="0" indent="0" algn="ctr" defTabSz="1422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it-IT" sz="2400" kern="1200" dirty="0">
                    <a:ln>
                      <a:solidFill>
                        <a:schemeClr val="tx1"/>
                      </a:solidFill>
                    </a:ln>
                  </a:rPr>
                  <a:t>ORGANIZZAZIONE IN PACCHETTI O DATAGRAMMI DELLE INFORMAZIONI RICEVUTE</a:t>
                </a:r>
              </a:p>
            </p:txBody>
          </p:sp>
          <p:sp>
            <p:nvSpPr>
              <p:cNvPr id="7" name="Figura a mano libera: forma 6">
                <a:extLst>
                  <a:ext uri="{FF2B5EF4-FFF2-40B4-BE49-F238E27FC236}">
                    <a16:creationId xmlns="" xmlns:a16="http://schemas.microsoft.com/office/drawing/2014/main" id="{D13C1F33-DE3D-4F51-AE7F-6D579C314738}"/>
                  </a:ext>
                </a:extLst>
              </p:cNvPr>
              <p:cNvSpPr/>
              <p:nvPr/>
            </p:nvSpPr>
            <p:spPr>
              <a:xfrm>
                <a:off x="810001" y="3883897"/>
                <a:ext cx="9588320" cy="823292"/>
              </a:xfrm>
              <a:custGeom>
                <a:avLst/>
                <a:gdLst>
                  <a:gd name="connsiteX0" fmla="*/ 0 w 10368792"/>
                  <a:gd name="connsiteY0" fmla="*/ 123880 h 1238804"/>
                  <a:gd name="connsiteX1" fmla="*/ 123880 w 10368792"/>
                  <a:gd name="connsiteY1" fmla="*/ 0 h 1238804"/>
                  <a:gd name="connsiteX2" fmla="*/ 10244912 w 10368792"/>
                  <a:gd name="connsiteY2" fmla="*/ 0 h 1238804"/>
                  <a:gd name="connsiteX3" fmla="*/ 10368792 w 10368792"/>
                  <a:gd name="connsiteY3" fmla="*/ 123880 h 1238804"/>
                  <a:gd name="connsiteX4" fmla="*/ 10368792 w 10368792"/>
                  <a:gd name="connsiteY4" fmla="*/ 1114924 h 1238804"/>
                  <a:gd name="connsiteX5" fmla="*/ 10244912 w 10368792"/>
                  <a:gd name="connsiteY5" fmla="*/ 1238804 h 1238804"/>
                  <a:gd name="connsiteX6" fmla="*/ 123880 w 10368792"/>
                  <a:gd name="connsiteY6" fmla="*/ 1238804 h 1238804"/>
                  <a:gd name="connsiteX7" fmla="*/ 0 w 10368792"/>
                  <a:gd name="connsiteY7" fmla="*/ 1114924 h 1238804"/>
                  <a:gd name="connsiteX8" fmla="*/ 0 w 10368792"/>
                  <a:gd name="connsiteY8" fmla="*/ 123880 h 123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368792" h="1238804">
                    <a:moveTo>
                      <a:pt x="0" y="123880"/>
                    </a:moveTo>
                    <a:cubicBezTo>
                      <a:pt x="0" y="55463"/>
                      <a:pt x="55463" y="0"/>
                      <a:pt x="123880" y="0"/>
                    </a:cubicBezTo>
                    <a:lnTo>
                      <a:pt x="10244912" y="0"/>
                    </a:lnTo>
                    <a:cubicBezTo>
                      <a:pt x="10313329" y="0"/>
                      <a:pt x="10368792" y="55463"/>
                      <a:pt x="10368792" y="123880"/>
                    </a:cubicBezTo>
                    <a:lnTo>
                      <a:pt x="10368792" y="1114924"/>
                    </a:lnTo>
                    <a:cubicBezTo>
                      <a:pt x="10368792" y="1183341"/>
                      <a:pt x="10313329" y="1238804"/>
                      <a:pt x="10244912" y="1238804"/>
                    </a:cubicBezTo>
                    <a:lnTo>
                      <a:pt x="123880" y="1238804"/>
                    </a:lnTo>
                    <a:cubicBezTo>
                      <a:pt x="55463" y="1238804"/>
                      <a:pt x="0" y="1183341"/>
                      <a:pt x="0" y="1114924"/>
                    </a:cubicBezTo>
                    <a:lnTo>
                      <a:pt x="0" y="123880"/>
                    </a:ln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 extrusionH="25400" prstMaterial="dkEdge">
                <a:bevelT w="165100" prst="coolSlant"/>
              </a:sp3d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58203" tIns="158203" rIns="158203" bIns="158203" numCol="1" spcCol="1270" anchor="ctr" anchorCtr="0">
                <a:noAutofit/>
              </a:bodyPr>
              <a:lstStyle/>
              <a:p>
                <a:pPr marL="0" lvl="0" indent="0" algn="ctr" defTabSz="1422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it-IT" sz="2400" kern="1200" dirty="0">
                    <a:ln>
                      <a:solidFill>
                        <a:schemeClr val="tx1"/>
                      </a:solidFill>
                    </a:ln>
                  </a:rPr>
                  <a:t>PERCORSO ATTUATO PER LA TRADUZIONE DELL’INDIRIZZO LOGICO</a:t>
                </a:r>
              </a:p>
            </p:txBody>
          </p:sp>
          <p:sp>
            <p:nvSpPr>
              <p:cNvPr id="9" name="Figura a mano libera: forma 8">
                <a:extLst>
                  <a:ext uri="{FF2B5EF4-FFF2-40B4-BE49-F238E27FC236}">
                    <a16:creationId xmlns="" xmlns:a16="http://schemas.microsoft.com/office/drawing/2014/main" id="{1F79419A-BAAA-4693-A9ED-78171E32F6D0}"/>
                  </a:ext>
                </a:extLst>
              </p:cNvPr>
              <p:cNvSpPr/>
              <p:nvPr/>
            </p:nvSpPr>
            <p:spPr>
              <a:xfrm>
                <a:off x="810001" y="5428162"/>
                <a:ext cx="3597108" cy="982650"/>
              </a:xfrm>
              <a:custGeom>
                <a:avLst/>
                <a:gdLst>
                  <a:gd name="connsiteX0" fmla="*/ 0 w 5077763"/>
                  <a:gd name="connsiteY0" fmla="*/ 123880 h 1238804"/>
                  <a:gd name="connsiteX1" fmla="*/ 123880 w 5077763"/>
                  <a:gd name="connsiteY1" fmla="*/ 0 h 1238804"/>
                  <a:gd name="connsiteX2" fmla="*/ 4953883 w 5077763"/>
                  <a:gd name="connsiteY2" fmla="*/ 0 h 1238804"/>
                  <a:gd name="connsiteX3" fmla="*/ 5077763 w 5077763"/>
                  <a:gd name="connsiteY3" fmla="*/ 123880 h 1238804"/>
                  <a:gd name="connsiteX4" fmla="*/ 5077763 w 5077763"/>
                  <a:gd name="connsiteY4" fmla="*/ 1114924 h 1238804"/>
                  <a:gd name="connsiteX5" fmla="*/ 4953883 w 5077763"/>
                  <a:gd name="connsiteY5" fmla="*/ 1238804 h 1238804"/>
                  <a:gd name="connsiteX6" fmla="*/ 123880 w 5077763"/>
                  <a:gd name="connsiteY6" fmla="*/ 1238804 h 1238804"/>
                  <a:gd name="connsiteX7" fmla="*/ 0 w 5077763"/>
                  <a:gd name="connsiteY7" fmla="*/ 1114924 h 1238804"/>
                  <a:gd name="connsiteX8" fmla="*/ 0 w 5077763"/>
                  <a:gd name="connsiteY8" fmla="*/ 123880 h 123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77763" h="1238804">
                    <a:moveTo>
                      <a:pt x="0" y="123880"/>
                    </a:moveTo>
                    <a:cubicBezTo>
                      <a:pt x="0" y="55463"/>
                      <a:pt x="55463" y="0"/>
                      <a:pt x="123880" y="0"/>
                    </a:cubicBezTo>
                    <a:lnTo>
                      <a:pt x="4953883" y="0"/>
                    </a:lnTo>
                    <a:cubicBezTo>
                      <a:pt x="5022300" y="0"/>
                      <a:pt x="5077763" y="55463"/>
                      <a:pt x="5077763" y="123880"/>
                    </a:cubicBezTo>
                    <a:lnTo>
                      <a:pt x="5077763" y="1114924"/>
                    </a:lnTo>
                    <a:cubicBezTo>
                      <a:pt x="5077763" y="1183341"/>
                      <a:pt x="5022300" y="1238804"/>
                      <a:pt x="4953883" y="1238804"/>
                    </a:cubicBezTo>
                    <a:lnTo>
                      <a:pt x="123880" y="1238804"/>
                    </a:lnTo>
                    <a:cubicBezTo>
                      <a:pt x="55463" y="1238804"/>
                      <a:pt x="0" y="1183341"/>
                      <a:pt x="0" y="1114924"/>
                    </a:cubicBezTo>
                    <a:lnTo>
                      <a:pt x="0" y="123880"/>
                    </a:ln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 extrusionH="25400" prstMaterial="dkEdge">
                <a:bevelT w="165100" prst="coolSlant"/>
              </a:sp3d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58203" tIns="158203" rIns="158203" bIns="158203" numCol="1" spcCol="1270" anchor="ctr" anchorCtr="0">
                <a:noAutofit/>
              </a:bodyPr>
              <a:lstStyle/>
              <a:p>
                <a:pPr marL="0" lvl="0" indent="0" algn="ctr" defTabSz="1422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it-IT" sz="2400" kern="1200" dirty="0">
                    <a:ln>
                      <a:solidFill>
                        <a:schemeClr val="tx1"/>
                      </a:solidFill>
                    </a:ln>
                  </a:rPr>
                  <a:t>STATICO</a:t>
                </a:r>
              </a:p>
            </p:txBody>
          </p:sp>
          <p:sp>
            <p:nvSpPr>
              <p:cNvPr id="10" name="Figura a mano libera: forma 9">
                <a:extLst>
                  <a:ext uri="{FF2B5EF4-FFF2-40B4-BE49-F238E27FC236}">
                    <a16:creationId xmlns="" xmlns:a16="http://schemas.microsoft.com/office/drawing/2014/main" id="{0716C78A-C731-45E6-B2FC-449E76065324}"/>
                  </a:ext>
                </a:extLst>
              </p:cNvPr>
              <p:cNvSpPr/>
              <p:nvPr/>
            </p:nvSpPr>
            <p:spPr>
              <a:xfrm>
                <a:off x="6655632" y="5428162"/>
                <a:ext cx="3742687" cy="982650"/>
              </a:xfrm>
              <a:custGeom>
                <a:avLst/>
                <a:gdLst>
                  <a:gd name="connsiteX0" fmla="*/ 0 w 5077763"/>
                  <a:gd name="connsiteY0" fmla="*/ 123880 h 1238804"/>
                  <a:gd name="connsiteX1" fmla="*/ 123880 w 5077763"/>
                  <a:gd name="connsiteY1" fmla="*/ 0 h 1238804"/>
                  <a:gd name="connsiteX2" fmla="*/ 4953883 w 5077763"/>
                  <a:gd name="connsiteY2" fmla="*/ 0 h 1238804"/>
                  <a:gd name="connsiteX3" fmla="*/ 5077763 w 5077763"/>
                  <a:gd name="connsiteY3" fmla="*/ 123880 h 1238804"/>
                  <a:gd name="connsiteX4" fmla="*/ 5077763 w 5077763"/>
                  <a:gd name="connsiteY4" fmla="*/ 1114924 h 1238804"/>
                  <a:gd name="connsiteX5" fmla="*/ 4953883 w 5077763"/>
                  <a:gd name="connsiteY5" fmla="*/ 1238804 h 1238804"/>
                  <a:gd name="connsiteX6" fmla="*/ 123880 w 5077763"/>
                  <a:gd name="connsiteY6" fmla="*/ 1238804 h 1238804"/>
                  <a:gd name="connsiteX7" fmla="*/ 0 w 5077763"/>
                  <a:gd name="connsiteY7" fmla="*/ 1114924 h 1238804"/>
                  <a:gd name="connsiteX8" fmla="*/ 0 w 5077763"/>
                  <a:gd name="connsiteY8" fmla="*/ 123880 h 123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77763" h="1238804">
                    <a:moveTo>
                      <a:pt x="0" y="123880"/>
                    </a:moveTo>
                    <a:cubicBezTo>
                      <a:pt x="0" y="55463"/>
                      <a:pt x="55463" y="0"/>
                      <a:pt x="123880" y="0"/>
                    </a:cubicBezTo>
                    <a:lnTo>
                      <a:pt x="4953883" y="0"/>
                    </a:lnTo>
                    <a:cubicBezTo>
                      <a:pt x="5022300" y="0"/>
                      <a:pt x="5077763" y="55463"/>
                      <a:pt x="5077763" y="123880"/>
                    </a:cubicBezTo>
                    <a:lnTo>
                      <a:pt x="5077763" y="1114924"/>
                    </a:lnTo>
                    <a:cubicBezTo>
                      <a:pt x="5077763" y="1183341"/>
                      <a:pt x="5022300" y="1238804"/>
                      <a:pt x="4953883" y="1238804"/>
                    </a:cubicBezTo>
                    <a:lnTo>
                      <a:pt x="123880" y="1238804"/>
                    </a:lnTo>
                    <a:cubicBezTo>
                      <a:pt x="55463" y="1238804"/>
                      <a:pt x="0" y="1183341"/>
                      <a:pt x="0" y="1114924"/>
                    </a:cubicBezTo>
                    <a:lnTo>
                      <a:pt x="0" y="123880"/>
                    </a:ln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 extrusionH="25400" prstMaterial="dkEdge">
                <a:bevelT w="165100" prst="coolSlant"/>
              </a:sp3d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58203" tIns="158203" rIns="158203" bIns="158203" numCol="1" spcCol="1270" anchor="ctr" anchorCtr="0">
                <a:noAutofit/>
              </a:bodyPr>
              <a:lstStyle/>
              <a:p>
                <a:pPr marL="0" lvl="0" indent="0" algn="ctr" defTabSz="1422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it-IT" sz="2400" kern="1200" dirty="0">
                    <a:ln>
                      <a:solidFill>
                        <a:schemeClr val="tx1"/>
                      </a:solidFill>
                    </a:ln>
                  </a:rPr>
                  <a:t>DINAMICO</a:t>
                </a:r>
              </a:p>
            </p:txBody>
          </p:sp>
        </p:grpSp>
        <p:sp>
          <p:nvSpPr>
            <p:cNvPr id="3" name="Freccia in giù 2">
              <a:extLst>
                <a:ext uri="{FF2B5EF4-FFF2-40B4-BE49-F238E27FC236}">
                  <a16:creationId xmlns="" xmlns:a16="http://schemas.microsoft.com/office/drawing/2014/main" id="{1304768E-3201-4EE5-B3DB-01557C07F2ED}"/>
                </a:ext>
              </a:extLst>
            </p:cNvPr>
            <p:cNvSpPr/>
            <p:nvPr/>
          </p:nvSpPr>
          <p:spPr>
            <a:xfrm>
              <a:off x="8778971" y="4767872"/>
              <a:ext cx="479686" cy="599607"/>
            </a:xfrm>
            <a:prstGeom prst="downArrow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4" name="Freccia in giù 3">
              <a:extLst>
                <a:ext uri="{FF2B5EF4-FFF2-40B4-BE49-F238E27FC236}">
                  <a16:creationId xmlns="" xmlns:a16="http://schemas.microsoft.com/office/drawing/2014/main" id="{BBF7D15E-AA7D-4D19-91FF-0E11B42B3439}"/>
                </a:ext>
              </a:extLst>
            </p:cNvPr>
            <p:cNvSpPr/>
            <p:nvPr/>
          </p:nvSpPr>
          <p:spPr>
            <a:xfrm>
              <a:off x="2860551" y="4767873"/>
              <a:ext cx="479686" cy="601796"/>
            </a:xfrm>
            <a:prstGeom prst="downArrow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12" name="Ettagono 11">
              <a:extLst>
                <a:ext uri="{FF2B5EF4-FFF2-40B4-BE49-F238E27FC236}">
                  <a16:creationId xmlns="" xmlns:a16="http://schemas.microsoft.com/office/drawing/2014/main" id="{6CC512CE-981D-4AF3-94AF-72FC1930D80A}"/>
                </a:ext>
              </a:extLst>
            </p:cNvPr>
            <p:cNvSpPr/>
            <p:nvPr/>
          </p:nvSpPr>
          <p:spPr>
            <a:xfrm>
              <a:off x="555167" y="2435624"/>
              <a:ext cx="509665" cy="494676"/>
            </a:xfrm>
            <a:prstGeom prst="heptagon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b="1" dirty="0"/>
                <a:t>1</a:t>
              </a:r>
            </a:p>
          </p:txBody>
        </p:sp>
        <p:sp>
          <p:nvSpPr>
            <p:cNvPr id="13" name="Ettagono 12">
              <a:extLst>
                <a:ext uri="{FF2B5EF4-FFF2-40B4-BE49-F238E27FC236}">
                  <a16:creationId xmlns="" xmlns:a16="http://schemas.microsoft.com/office/drawing/2014/main" id="{A6677B0F-CDD2-406F-9BFC-47930E2E50CD}"/>
                </a:ext>
              </a:extLst>
            </p:cNvPr>
            <p:cNvSpPr/>
            <p:nvPr/>
          </p:nvSpPr>
          <p:spPr>
            <a:xfrm>
              <a:off x="555166" y="3883897"/>
              <a:ext cx="509665" cy="494676"/>
            </a:xfrm>
            <a:prstGeom prst="heptagon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b="1" dirty="0"/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012371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METODI UTILIZZATI</a:t>
            </a:r>
          </a:p>
        </p:txBody>
      </p:sp>
      <p:graphicFrame>
        <p:nvGraphicFramePr>
          <p:cNvPr id="5" name="Segnaposto contenuto 4">
            <a:extLst>
              <a:ext uri="{FF2B5EF4-FFF2-40B4-BE49-F238E27FC236}">
                <a16:creationId xmlns="" xmlns:a16="http://schemas.microsoft.com/office/drawing/2014/main" id="{B04283AE-D79E-4143-B79C-9A994B870B5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4913154"/>
              </p:ext>
            </p:extLst>
          </p:nvPr>
        </p:nvGraphicFramePr>
        <p:xfrm>
          <a:off x="453733" y="2398644"/>
          <a:ext cx="11211339" cy="3909391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737113">
                  <a:extLst>
                    <a:ext uri="{9D8B030D-6E8A-4147-A177-3AD203B41FA5}">
                      <a16:colId xmlns="" xmlns:a16="http://schemas.microsoft.com/office/drawing/2014/main" val="3752851484"/>
                    </a:ext>
                  </a:extLst>
                </a:gridCol>
                <a:gridCol w="3919484">
                  <a:extLst>
                    <a:ext uri="{9D8B030D-6E8A-4147-A177-3AD203B41FA5}">
                      <a16:colId xmlns="" xmlns:a16="http://schemas.microsoft.com/office/drawing/2014/main" val="708952812"/>
                    </a:ext>
                  </a:extLst>
                </a:gridCol>
                <a:gridCol w="3554742">
                  <a:extLst>
                    <a:ext uri="{9D8B030D-6E8A-4147-A177-3AD203B41FA5}">
                      <a16:colId xmlns="" xmlns:a16="http://schemas.microsoft.com/office/drawing/2014/main" val="2562046780"/>
                    </a:ext>
                  </a:extLst>
                </a:gridCol>
              </a:tblGrid>
              <a:tr h="861391"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FORWARDING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FRAMMENTAZIONE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INSTRADAMENTO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469141325"/>
                  </a:ext>
                </a:extLst>
              </a:tr>
              <a:tr h="3048000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168114699"/>
                  </a:ext>
                </a:extLst>
              </a:tr>
            </a:tbl>
          </a:graphicData>
        </a:graphic>
      </p:graphicFrame>
      <p:pic>
        <p:nvPicPr>
          <p:cNvPr id="7" name="Immagine 6">
            <a:extLst>
              <a:ext uri="{FF2B5EF4-FFF2-40B4-BE49-F238E27FC236}">
                <a16:creationId xmlns="" xmlns:a16="http://schemas.microsoft.com/office/drawing/2014/main" id="{3933DE88-6A31-4779-B7A6-EF504FC54F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7077" y="3264947"/>
            <a:ext cx="3585350" cy="3043088"/>
          </a:xfrm>
          <a:prstGeom prst="rect">
            <a:avLst/>
          </a:prstGeom>
          <a:ln>
            <a:noFill/>
          </a:ln>
        </p:spPr>
      </p:pic>
      <p:pic>
        <p:nvPicPr>
          <p:cNvPr id="8" name="Immagine 7">
            <a:extLst>
              <a:ext uri="{FF2B5EF4-FFF2-40B4-BE49-F238E27FC236}">
                <a16:creationId xmlns="" xmlns:a16="http://schemas.microsoft.com/office/drawing/2014/main" id="{5D330328-9D09-4C0F-BB80-A02DA406BB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99" t="4839" r="2208" b="6152"/>
          <a:stretch/>
        </p:blipFill>
        <p:spPr>
          <a:xfrm>
            <a:off x="4214190" y="3264947"/>
            <a:ext cx="3865531" cy="3043088"/>
          </a:xfrm>
          <a:prstGeom prst="rect">
            <a:avLst/>
          </a:prstGeom>
          <a:ln>
            <a:noFill/>
          </a:ln>
        </p:spPr>
      </p:pic>
      <p:pic>
        <p:nvPicPr>
          <p:cNvPr id="10" name="Immagine 9">
            <a:extLst>
              <a:ext uri="{FF2B5EF4-FFF2-40B4-BE49-F238E27FC236}">
                <a16:creationId xmlns="" xmlns:a16="http://schemas.microsoft.com/office/drawing/2014/main" id="{353D7D9C-69EF-480C-BE32-AF0F53DC5B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732" y="3264947"/>
            <a:ext cx="3743103" cy="304308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57444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METODI UTILIZZATI</a:t>
            </a:r>
          </a:p>
        </p:txBody>
      </p:sp>
      <p:graphicFrame>
        <p:nvGraphicFramePr>
          <p:cNvPr id="5" name="Segnaposto contenuto 4">
            <a:extLst>
              <a:ext uri="{FF2B5EF4-FFF2-40B4-BE49-F238E27FC236}">
                <a16:creationId xmlns="" xmlns:a16="http://schemas.microsoft.com/office/drawing/2014/main" id="{B04283AE-D79E-4143-B79C-9A994B870B5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2838472"/>
              </p:ext>
            </p:extLst>
          </p:nvPr>
        </p:nvGraphicFramePr>
        <p:xfrm>
          <a:off x="453733" y="2398644"/>
          <a:ext cx="3737113" cy="3909391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737113">
                  <a:extLst>
                    <a:ext uri="{9D8B030D-6E8A-4147-A177-3AD203B41FA5}">
                      <a16:colId xmlns="" xmlns:a16="http://schemas.microsoft.com/office/drawing/2014/main" val="3752851484"/>
                    </a:ext>
                  </a:extLst>
                </a:gridCol>
              </a:tblGrid>
              <a:tr h="861391"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FORWARDING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69141325"/>
                  </a:ext>
                </a:extLst>
              </a:tr>
              <a:tr h="3048000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168114699"/>
                  </a:ext>
                </a:extLst>
              </a:tr>
            </a:tbl>
          </a:graphicData>
        </a:graphic>
      </p:graphicFrame>
      <p:pic>
        <p:nvPicPr>
          <p:cNvPr id="10" name="Immagine 9">
            <a:extLst>
              <a:ext uri="{FF2B5EF4-FFF2-40B4-BE49-F238E27FC236}">
                <a16:creationId xmlns="" xmlns:a16="http://schemas.microsoft.com/office/drawing/2014/main" id="{353D7D9C-69EF-480C-BE32-AF0F53DC5B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732" y="3264947"/>
            <a:ext cx="3743103" cy="304308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01817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otable">
  <a:themeElements>
    <a:clrScheme name="Vial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Quotabl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tr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Quotable</Template>
  <TotalTime>386</TotalTime>
  <Words>287</Words>
  <Application>Microsoft Macintosh PowerPoint</Application>
  <PresentationFormat>Widescreen</PresentationFormat>
  <Paragraphs>61</Paragraphs>
  <Slides>17</Slides>
  <Notes>0</Notes>
  <HiddenSlides>1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21" baseType="lpstr">
      <vt:lpstr>Calibri</vt:lpstr>
      <vt:lpstr>Century Gothic</vt:lpstr>
      <vt:lpstr>Wingdings 2</vt:lpstr>
      <vt:lpstr>Quotable</vt:lpstr>
      <vt:lpstr>LIVELLO DI RETE</vt:lpstr>
      <vt:lpstr>SOMMARIO</vt:lpstr>
      <vt:lpstr>DEFINIZIONE DEL LIVELLO DI RETE</vt:lpstr>
      <vt:lpstr>DEFINIZIONE DEL LIVELLO DI RETE</vt:lpstr>
      <vt:lpstr>DEFINIZIONE DEL LIVELLO DI RETE</vt:lpstr>
      <vt:lpstr>FUNZIONI DEL LIVELLO DI RETE</vt:lpstr>
      <vt:lpstr>FUNZIONI DEL LIVELLO DI RETE</vt:lpstr>
      <vt:lpstr>METODI UTILIZZATI</vt:lpstr>
      <vt:lpstr>METODI UTILIZZATI</vt:lpstr>
      <vt:lpstr>METODI UTILIZZATI: FORWARDING</vt:lpstr>
      <vt:lpstr>METODI UTILIZZATI</vt:lpstr>
      <vt:lpstr>METODI UTILIZZATI</vt:lpstr>
      <vt:lpstr>METODI UTILIZZATI: FRAMMENTAZIONE</vt:lpstr>
      <vt:lpstr>METODI UTILIZZATI</vt:lpstr>
      <vt:lpstr>METODI UTILIZZATI</vt:lpstr>
      <vt:lpstr>METODI UTILIZZATI: INSTRADAMENTO </vt:lpstr>
      <vt:lpstr>FINE</vt:lpstr>
    </vt:vector>
  </TitlesOfParts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Farina Andrea</dc:creator>
  <cp:lastModifiedBy>Utente di Microsoft Office</cp:lastModifiedBy>
  <cp:revision>54</cp:revision>
  <dcterms:created xsi:type="dcterms:W3CDTF">2014-08-26T23:49:58Z</dcterms:created>
  <dcterms:modified xsi:type="dcterms:W3CDTF">2018-01-30T11:58:55Z</dcterms:modified>
</cp:coreProperties>
</file>