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81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A0AE"/>
    <a:srgbClr val="490958"/>
    <a:srgbClr val="AC3EC1"/>
    <a:srgbClr val="27A2DF"/>
    <a:srgbClr val="BFC6E1"/>
    <a:srgbClr val="0D34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27"/>
    <p:restoredTop sz="94671"/>
  </p:normalViewPr>
  <p:slideViewPr>
    <p:cSldViewPr snapToGrid="0" snapToObjects="1">
      <p:cViewPr>
        <p:scale>
          <a:sx n="212" d="100"/>
          <a:sy n="212" d="100"/>
        </p:scale>
        <p:origin x="5028" y="30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15D8E3-206E-E14E-99A0-2E38604D3285}" type="doc">
      <dgm:prSet loTypeId="urn:microsoft.com/office/officeart/2005/8/layout/vList3#1" loCatId="" qsTypeId="urn:microsoft.com/office/officeart/2005/8/quickstyle/simple4" qsCatId="simple" csTypeId="urn:microsoft.com/office/officeart/2005/8/colors/accent0_3" csCatId="mainScheme" phldr="1"/>
      <dgm:spPr/>
    </dgm:pt>
    <dgm:pt modelId="{708B5F0E-B00C-E543-86F1-757A9218E914}">
      <dgm:prSet phldrT="[Testo]"/>
      <dgm:spPr/>
      <dgm:t>
        <a:bodyPr/>
        <a:lstStyle/>
        <a:p>
          <a:r>
            <a:rPr lang="it-IT" dirty="0" smtClean="0"/>
            <a:t>Cavo coassiale</a:t>
          </a:r>
          <a:endParaRPr lang="it-IT" dirty="0"/>
        </a:p>
      </dgm:t>
    </dgm:pt>
    <dgm:pt modelId="{FB45CCBD-50E9-924F-90A9-26C572C7673B}" type="parTrans" cxnId="{78EF55F6-B7BC-6141-9C00-3BB0C78FCEC0}">
      <dgm:prSet/>
      <dgm:spPr/>
      <dgm:t>
        <a:bodyPr/>
        <a:lstStyle/>
        <a:p>
          <a:endParaRPr lang="it-IT"/>
        </a:p>
      </dgm:t>
    </dgm:pt>
    <dgm:pt modelId="{0CDF686F-B3AE-7249-8B47-3C6EE44E797C}" type="sibTrans" cxnId="{78EF55F6-B7BC-6141-9C00-3BB0C78FCEC0}">
      <dgm:prSet/>
      <dgm:spPr/>
      <dgm:t>
        <a:bodyPr/>
        <a:lstStyle/>
        <a:p>
          <a:endParaRPr lang="it-IT"/>
        </a:p>
      </dgm:t>
    </dgm:pt>
    <dgm:pt modelId="{FD997187-66A6-0349-943E-0F8C6861B214}">
      <dgm:prSet phldrT="[Testo]"/>
      <dgm:spPr/>
      <dgm:t>
        <a:bodyPr/>
        <a:lstStyle/>
        <a:p>
          <a:r>
            <a:rPr lang="it-IT" dirty="0" smtClean="0"/>
            <a:t>Doppino telefonico</a:t>
          </a:r>
          <a:endParaRPr lang="it-IT" dirty="0"/>
        </a:p>
      </dgm:t>
    </dgm:pt>
    <dgm:pt modelId="{86515FB4-78EE-584D-912A-15BA9170EE10}" type="parTrans" cxnId="{C2014C44-B02F-CB45-A1FD-96E07D335940}">
      <dgm:prSet/>
      <dgm:spPr/>
      <dgm:t>
        <a:bodyPr/>
        <a:lstStyle/>
        <a:p>
          <a:endParaRPr lang="it-IT"/>
        </a:p>
      </dgm:t>
    </dgm:pt>
    <dgm:pt modelId="{D05B1278-EFFB-8645-8612-0B1C228CAD13}" type="sibTrans" cxnId="{C2014C44-B02F-CB45-A1FD-96E07D335940}">
      <dgm:prSet/>
      <dgm:spPr/>
      <dgm:t>
        <a:bodyPr/>
        <a:lstStyle/>
        <a:p>
          <a:endParaRPr lang="it-IT"/>
        </a:p>
      </dgm:t>
    </dgm:pt>
    <dgm:pt modelId="{888FBF16-E06D-0A40-94FD-ABF8A1CAD45B}">
      <dgm:prSet phldrT="[Testo]"/>
      <dgm:spPr/>
      <dgm:t>
        <a:bodyPr/>
        <a:lstStyle/>
        <a:p>
          <a:r>
            <a:rPr lang="it-IT" dirty="0" smtClean="0"/>
            <a:t>Fibra ottica</a:t>
          </a:r>
          <a:endParaRPr lang="it-IT" dirty="0"/>
        </a:p>
      </dgm:t>
    </dgm:pt>
    <dgm:pt modelId="{23ECC11D-5949-AB4D-B240-711103CD0932}" type="parTrans" cxnId="{BBC369CC-F9CE-5D42-9DDC-5FC1EB795E7B}">
      <dgm:prSet/>
      <dgm:spPr/>
      <dgm:t>
        <a:bodyPr/>
        <a:lstStyle/>
        <a:p>
          <a:endParaRPr lang="it-IT"/>
        </a:p>
      </dgm:t>
    </dgm:pt>
    <dgm:pt modelId="{CCB80A86-A1CB-B641-8AEC-19184B26248D}" type="sibTrans" cxnId="{BBC369CC-F9CE-5D42-9DDC-5FC1EB795E7B}">
      <dgm:prSet/>
      <dgm:spPr/>
      <dgm:t>
        <a:bodyPr/>
        <a:lstStyle/>
        <a:p>
          <a:endParaRPr lang="it-IT"/>
        </a:p>
      </dgm:t>
    </dgm:pt>
    <dgm:pt modelId="{CC10E10F-C02A-294E-97E7-98A7A5413F87}" type="pres">
      <dgm:prSet presAssocID="{4D15D8E3-206E-E14E-99A0-2E38604D3285}" presName="linearFlow" presStyleCnt="0">
        <dgm:presLayoutVars>
          <dgm:dir/>
          <dgm:resizeHandles val="exact"/>
        </dgm:presLayoutVars>
      </dgm:prSet>
      <dgm:spPr/>
    </dgm:pt>
    <dgm:pt modelId="{3467B823-6C54-134B-B971-70B873CEC57D}" type="pres">
      <dgm:prSet presAssocID="{708B5F0E-B00C-E543-86F1-757A9218E914}" presName="composite" presStyleCnt="0"/>
      <dgm:spPr/>
    </dgm:pt>
    <dgm:pt modelId="{961A3AFD-096B-6F42-AF97-0AC3AF25AE54}" type="pres">
      <dgm:prSet presAssocID="{708B5F0E-B00C-E543-86F1-757A9218E914}" presName="imgShp" presStyleLbl="fgImgPlace1" presStyleIdx="0" presStyleCnt="3"/>
      <dgm:spPr/>
    </dgm:pt>
    <dgm:pt modelId="{A30F14CC-BCF3-B742-BFFE-0C75C42B30EC}" type="pres">
      <dgm:prSet presAssocID="{708B5F0E-B00C-E543-86F1-757A9218E91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0F3D3B2-F17B-4A42-9F1C-7DED3949690F}" type="pres">
      <dgm:prSet presAssocID="{0CDF686F-B3AE-7249-8B47-3C6EE44E797C}" presName="spacing" presStyleCnt="0"/>
      <dgm:spPr/>
    </dgm:pt>
    <dgm:pt modelId="{8D40230E-1194-2240-8DA5-26EE669CC24A}" type="pres">
      <dgm:prSet presAssocID="{FD997187-66A6-0349-943E-0F8C6861B214}" presName="composite" presStyleCnt="0"/>
      <dgm:spPr/>
    </dgm:pt>
    <dgm:pt modelId="{7C2FD440-C6A2-0042-B578-518342ACDBD0}" type="pres">
      <dgm:prSet presAssocID="{FD997187-66A6-0349-943E-0F8C6861B214}" presName="imgShp" presStyleLbl="fgImgPlace1" presStyleIdx="1" presStyleCnt="3"/>
      <dgm:spPr/>
    </dgm:pt>
    <dgm:pt modelId="{23EC556F-D39C-EA4D-8249-B91702EF0CC1}" type="pres">
      <dgm:prSet presAssocID="{FD997187-66A6-0349-943E-0F8C6861B21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A4F0715-7D62-6248-881F-43F9F11B3824}" type="pres">
      <dgm:prSet presAssocID="{D05B1278-EFFB-8645-8612-0B1C228CAD13}" presName="spacing" presStyleCnt="0"/>
      <dgm:spPr/>
    </dgm:pt>
    <dgm:pt modelId="{06736395-013D-7E41-B0BC-26971E1E1D64}" type="pres">
      <dgm:prSet presAssocID="{888FBF16-E06D-0A40-94FD-ABF8A1CAD45B}" presName="composite" presStyleCnt="0"/>
      <dgm:spPr/>
    </dgm:pt>
    <dgm:pt modelId="{78E8629F-838B-3B4F-B4AC-23C3A42E4A49}" type="pres">
      <dgm:prSet presAssocID="{888FBF16-E06D-0A40-94FD-ABF8A1CAD45B}" presName="imgShp" presStyleLbl="fgImgPlace1" presStyleIdx="2" presStyleCnt="3"/>
      <dgm:spPr/>
    </dgm:pt>
    <dgm:pt modelId="{F2388C45-567E-9146-8BB3-CD4DD67223A2}" type="pres">
      <dgm:prSet presAssocID="{888FBF16-E06D-0A40-94FD-ABF8A1CAD45B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2014C44-B02F-CB45-A1FD-96E07D335940}" srcId="{4D15D8E3-206E-E14E-99A0-2E38604D3285}" destId="{FD997187-66A6-0349-943E-0F8C6861B214}" srcOrd="1" destOrd="0" parTransId="{86515FB4-78EE-584D-912A-15BA9170EE10}" sibTransId="{D05B1278-EFFB-8645-8612-0B1C228CAD13}"/>
    <dgm:cxn modelId="{78EF55F6-B7BC-6141-9C00-3BB0C78FCEC0}" srcId="{4D15D8E3-206E-E14E-99A0-2E38604D3285}" destId="{708B5F0E-B00C-E543-86F1-757A9218E914}" srcOrd="0" destOrd="0" parTransId="{FB45CCBD-50E9-924F-90A9-26C572C7673B}" sibTransId="{0CDF686F-B3AE-7249-8B47-3C6EE44E797C}"/>
    <dgm:cxn modelId="{0554B1C1-47BE-504F-A312-308AAA005FFF}" type="presOf" srcId="{888FBF16-E06D-0A40-94FD-ABF8A1CAD45B}" destId="{F2388C45-567E-9146-8BB3-CD4DD67223A2}" srcOrd="0" destOrd="0" presId="urn:microsoft.com/office/officeart/2005/8/layout/vList3#1"/>
    <dgm:cxn modelId="{6CEFFE2B-3F8C-DC49-9393-CAEEED44A188}" type="presOf" srcId="{4D15D8E3-206E-E14E-99A0-2E38604D3285}" destId="{CC10E10F-C02A-294E-97E7-98A7A5413F87}" srcOrd="0" destOrd="0" presId="urn:microsoft.com/office/officeart/2005/8/layout/vList3#1"/>
    <dgm:cxn modelId="{BBC369CC-F9CE-5D42-9DDC-5FC1EB795E7B}" srcId="{4D15D8E3-206E-E14E-99A0-2E38604D3285}" destId="{888FBF16-E06D-0A40-94FD-ABF8A1CAD45B}" srcOrd="2" destOrd="0" parTransId="{23ECC11D-5949-AB4D-B240-711103CD0932}" sibTransId="{CCB80A86-A1CB-B641-8AEC-19184B26248D}"/>
    <dgm:cxn modelId="{597F85A7-4C1D-704A-A4F7-02DFCED90A98}" type="presOf" srcId="{FD997187-66A6-0349-943E-0F8C6861B214}" destId="{23EC556F-D39C-EA4D-8249-B91702EF0CC1}" srcOrd="0" destOrd="0" presId="urn:microsoft.com/office/officeart/2005/8/layout/vList3#1"/>
    <dgm:cxn modelId="{3952B113-A556-6847-BE31-3282FA346970}" type="presOf" srcId="{708B5F0E-B00C-E543-86F1-757A9218E914}" destId="{A30F14CC-BCF3-B742-BFFE-0C75C42B30EC}" srcOrd="0" destOrd="0" presId="urn:microsoft.com/office/officeart/2005/8/layout/vList3#1"/>
    <dgm:cxn modelId="{5462F319-ACE9-A246-BE66-C09DF2DF3A2E}" type="presParOf" srcId="{CC10E10F-C02A-294E-97E7-98A7A5413F87}" destId="{3467B823-6C54-134B-B971-70B873CEC57D}" srcOrd="0" destOrd="0" presId="urn:microsoft.com/office/officeart/2005/8/layout/vList3#1"/>
    <dgm:cxn modelId="{A6AA3251-6E52-6945-BB6C-FDEA5BC5AED4}" type="presParOf" srcId="{3467B823-6C54-134B-B971-70B873CEC57D}" destId="{961A3AFD-096B-6F42-AF97-0AC3AF25AE54}" srcOrd="0" destOrd="0" presId="urn:microsoft.com/office/officeart/2005/8/layout/vList3#1"/>
    <dgm:cxn modelId="{29996F8F-6D64-F446-9384-2893DB7349E0}" type="presParOf" srcId="{3467B823-6C54-134B-B971-70B873CEC57D}" destId="{A30F14CC-BCF3-B742-BFFE-0C75C42B30EC}" srcOrd="1" destOrd="0" presId="urn:microsoft.com/office/officeart/2005/8/layout/vList3#1"/>
    <dgm:cxn modelId="{B0E1CAE0-7CA1-0645-B8F0-3F662ADA4784}" type="presParOf" srcId="{CC10E10F-C02A-294E-97E7-98A7A5413F87}" destId="{80F3D3B2-F17B-4A42-9F1C-7DED3949690F}" srcOrd="1" destOrd="0" presId="urn:microsoft.com/office/officeart/2005/8/layout/vList3#1"/>
    <dgm:cxn modelId="{4BD1F67F-E2CF-4D44-9985-B05816571BE8}" type="presParOf" srcId="{CC10E10F-C02A-294E-97E7-98A7A5413F87}" destId="{8D40230E-1194-2240-8DA5-26EE669CC24A}" srcOrd="2" destOrd="0" presId="urn:microsoft.com/office/officeart/2005/8/layout/vList3#1"/>
    <dgm:cxn modelId="{0883A505-3C20-E742-9680-1D70FB609AFF}" type="presParOf" srcId="{8D40230E-1194-2240-8DA5-26EE669CC24A}" destId="{7C2FD440-C6A2-0042-B578-518342ACDBD0}" srcOrd="0" destOrd="0" presId="urn:microsoft.com/office/officeart/2005/8/layout/vList3#1"/>
    <dgm:cxn modelId="{2AEC3296-C63F-2D44-A6D7-163CBE63428B}" type="presParOf" srcId="{8D40230E-1194-2240-8DA5-26EE669CC24A}" destId="{23EC556F-D39C-EA4D-8249-B91702EF0CC1}" srcOrd="1" destOrd="0" presId="urn:microsoft.com/office/officeart/2005/8/layout/vList3#1"/>
    <dgm:cxn modelId="{04C682D1-28AA-8C4E-8E4B-619BDE2C985E}" type="presParOf" srcId="{CC10E10F-C02A-294E-97E7-98A7A5413F87}" destId="{DA4F0715-7D62-6248-881F-43F9F11B3824}" srcOrd="3" destOrd="0" presId="urn:microsoft.com/office/officeart/2005/8/layout/vList3#1"/>
    <dgm:cxn modelId="{FF29BBFA-4EF8-784D-98AC-8AD4F4EBD607}" type="presParOf" srcId="{CC10E10F-C02A-294E-97E7-98A7A5413F87}" destId="{06736395-013D-7E41-B0BC-26971E1E1D64}" srcOrd="4" destOrd="0" presId="urn:microsoft.com/office/officeart/2005/8/layout/vList3#1"/>
    <dgm:cxn modelId="{5F828B85-D6B2-6946-A054-0C552315854C}" type="presParOf" srcId="{06736395-013D-7E41-B0BC-26971E1E1D64}" destId="{78E8629F-838B-3B4F-B4AC-23C3A42E4A49}" srcOrd="0" destOrd="0" presId="urn:microsoft.com/office/officeart/2005/8/layout/vList3#1"/>
    <dgm:cxn modelId="{893382F3-7488-DF4B-9B5A-36A05611D382}" type="presParOf" srcId="{06736395-013D-7E41-B0BC-26971E1E1D64}" destId="{F2388C45-567E-9146-8BB3-CD4DD67223A2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15D8E3-206E-E14E-99A0-2E38604D3285}" type="doc">
      <dgm:prSet loTypeId="urn:microsoft.com/office/officeart/2005/8/layout/vList3#2" loCatId="" qsTypeId="urn:microsoft.com/office/officeart/2005/8/quickstyle/simple4" qsCatId="simple" csTypeId="urn:microsoft.com/office/officeart/2005/8/colors/accent0_3" csCatId="mainScheme" phldr="1"/>
      <dgm:spPr/>
    </dgm:pt>
    <dgm:pt modelId="{708B5F0E-B00C-E543-86F1-757A9218E914}">
      <dgm:prSet phldrT="[Testo]"/>
      <dgm:spPr/>
      <dgm:t>
        <a:bodyPr/>
        <a:lstStyle/>
        <a:p>
          <a:r>
            <a:rPr lang="it-IT" dirty="0" smtClean="0"/>
            <a:t>Laser</a:t>
          </a:r>
          <a:endParaRPr lang="it-IT" dirty="0"/>
        </a:p>
      </dgm:t>
    </dgm:pt>
    <dgm:pt modelId="{FB45CCBD-50E9-924F-90A9-26C572C7673B}" type="parTrans" cxnId="{78EF55F6-B7BC-6141-9C00-3BB0C78FCEC0}">
      <dgm:prSet/>
      <dgm:spPr/>
      <dgm:t>
        <a:bodyPr/>
        <a:lstStyle/>
        <a:p>
          <a:endParaRPr lang="it-IT"/>
        </a:p>
      </dgm:t>
    </dgm:pt>
    <dgm:pt modelId="{0CDF686F-B3AE-7249-8B47-3C6EE44E797C}" type="sibTrans" cxnId="{78EF55F6-B7BC-6141-9C00-3BB0C78FCEC0}">
      <dgm:prSet/>
      <dgm:spPr/>
      <dgm:t>
        <a:bodyPr/>
        <a:lstStyle/>
        <a:p>
          <a:endParaRPr lang="it-IT"/>
        </a:p>
      </dgm:t>
    </dgm:pt>
    <dgm:pt modelId="{FD997187-66A6-0349-943E-0F8C6861B214}">
      <dgm:prSet phldrT="[Testo]"/>
      <dgm:spPr/>
      <dgm:t>
        <a:bodyPr/>
        <a:lstStyle/>
        <a:p>
          <a:r>
            <a:rPr lang="it-IT" dirty="0" smtClean="0"/>
            <a:t>Onde radio</a:t>
          </a:r>
          <a:endParaRPr lang="it-IT" dirty="0"/>
        </a:p>
      </dgm:t>
    </dgm:pt>
    <dgm:pt modelId="{86515FB4-78EE-584D-912A-15BA9170EE10}" type="parTrans" cxnId="{C2014C44-B02F-CB45-A1FD-96E07D335940}">
      <dgm:prSet/>
      <dgm:spPr/>
      <dgm:t>
        <a:bodyPr/>
        <a:lstStyle/>
        <a:p>
          <a:endParaRPr lang="it-IT"/>
        </a:p>
      </dgm:t>
    </dgm:pt>
    <dgm:pt modelId="{D05B1278-EFFB-8645-8612-0B1C228CAD13}" type="sibTrans" cxnId="{C2014C44-B02F-CB45-A1FD-96E07D335940}">
      <dgm:prSet/>
      <dgm:spPr/>
      <dgm:t>
        <a:bodyPr/>
        <a:lstStyle/>
        <a:p>
          <a:endParaRPr lang="it-IT"/>
        </a:p>
      </dgm:t>
    </dgm:pt>
    <dgm:pt modelId="{888FBF16-E06D-0A40-94FD-ABF8A1CAD45B}">
      <dgm:prSet phldrT="[Testo]"/>
      <dgm:spPr/>
      <dgm:t>
        <a:bodyPr/>
        <a:lstStyle/>
        <a:p>
          <a:r>
            <a:rPr lang="it-IT" dirty="0" smtClean="0"/>
            <a:t>Satellite</a:t>
          </a:r>
          <a:endParaRPr lang="it-IT" dirty="0"/>
        </a:p>
      </dgm:t>
    </dgm:pt>
    <dgm:pt modelId="{23ECC11D-5949-AB4D-B240-711103CD0932}" type="parTrans" cxnId="{BBC369CC-F9CE-5D42-9DDC-5FC1EB795E7B}">
      <dgm:prSet/>
      <dgm:spPr/>
      <dgm:t>
        <a:bodyPr/>
        <a:lstStyle/>
        <a:p>
          <a:endParaRPr lang="it-IT"/>
        </a:p>
      </dgm:t>
    </dgm:pt>
    <dgm:pt modelId="{CCB80A86-A1CB-B641-8AEC-19184B26248D}" type="sibTrans" cxnId="{BBC369CC-F9CE-5D42-9DDC-5FC1EB795E7B}">
      <dgm:prSet/>
      <dgm:spPr/>
      <dgm:t>
        <a:bodyPr/>
        <a:lstStyle/>
        <a:p>
          <a:endParaRPr lang="it-IT"/>
        </a:p>
      </dgm:t>
    </dgm:pt>
    <dgm:pt modelId="{CC10E10F-C02A-294E-97E7-98A7A5413F87}" type="pres">
      <dgm:prSet presAssocID="{4D15D8E3-206E-E14E-99A0-2E38604D3285}" presName="linearFlow" presStyleCnt="0">
        <dgm:presLayoutVars>
          <dgm:dir/>
          <dgm:resizeHandles val="exact"/>
        </dgm:presLayoutVars>
      </dgm:prSet>
      <dgm:spPr/>
    </dgm:pt>
    <dgm:pt modelId="{3467B823-6C54-134B-B971-70B873CEC57D}" type="pres">
      <dgm:prSet presAssocID="{708B5F0E-B00C-E543-86F1-757A9218E914}" presName="composite" presStyleCnt="0"/>
      <dgm:spPr/>
    </dgm:pt>
    <dgm:pt modelId="{961A3AFD-096B-6F42-AF97-0AC3AF25AE54}" type="pres">
      <dgm:prSet presAssocID="{708B5F0E-B00C-E543-86F1-757A9218E914}" presName="imgShp" presStyleLbl="fgImgPlace1" presStyleIdx="0" presStyleCnt="3"/>
      <dgm:spPr/>
    </dgm:pt>
    <dgm:pt modelId="{A30F14CC-BCF3-B742-BFFE-0C75C42B30EC}" type="pres">
      <dgm:prSet presAssocID="{708B5F0E-B00C-E543-86F1-757A9218E91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0F3D3B2-F17B-4A42-9F1C-7DED3949690F}" type="pres">
      <dgm:prSet presAssocID="{0CDF686F-B3AE-7249-8B47-3C6EE44E797C}" presName="spacing" presStyleCnt="0"/>
      <dgm:spPr/>
    </dgm:pt>
    <dgm:pt modelId="{8D40230E-1194-2240-8DA5-26EE669CC24A}" type="pres">
      <dgm:prSet presAssocID="{FD997187-66A6-0349-943E-0F8C6861B214}" presName="composite" presStyleCnt="0"/>
      <dgm:spPr/>
    </dgm:pt>
    <dgm:pt modelId="{7C2FD440-C6A2-0042-B578-518342ACDBD0}" type="pres">
      <dgm:prSet presAssocID="{FD997187-66A6-0349-943E-0F8C6861B214}" presName="imgShp" presStyleLbl="fgImgPlace1" presStyleIdx="1" presStyleCnt="3"/>
      <dgm:spPr/>
    </dgm:pt>
    <dgm:pt modelId="{23EC556F-D39C-EA4D-8249-B91702EF0CC1}" type="pres">
      <dgm:prSet presAssocID="{FD997187-66A6-0349-943E-0F8C6861B21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A4F0715-7D62-6248-881F-43F9F11B3824}" type="pres">
      <dgm:prSet presAssocID="{D05B1278-EFFB-8645-8612-0B1C228CAD13}" presName="spacing" presStyleCnt="0"/>
      <dgm:spPr/>
    </dgm:pt>
    <dgm:pt modelId="{06736395-013D-7E41-B0BC-26971E1E1D64}" type="pres">
      <dgm:prSet presAssocID="{888FBF16-E06D-0A40-94FD-ABF8A1CAD45B}" presName="composite" presStyleCnt="0"/>
      <dgm:spPr/>
    </dgm:pt>
    <dgm:pt modelId="{78E8629F-838B-3B4F-B4AC-23C3A42E4A49}" type="pres">
      <dgm:prSet presAssocID="{888FBF16-E06D-0A40-94FD-ABF8A1CAD45B}" presName="imgShp" presStyleLbl="fgImgPlace1" presStyleIdx="2" presStyleCnt="3"/>
      <dgm:spPr/>
    </dgm:pt>
    <dgm:pt modelId="{F2388C45-567E-9146-8BB3-CD4DD67223A2}" type="pres">
      <dgm:prSet presAssocID="{888FBF16-E06D-0A40-94FD-ABF8A1CAD45B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2014C44-B02F-CB45-A1FD-96E07D335940}" srcId="{4D15D8E3-206E-E14E-99A0-2E38604D3285}" destId="{FD997187-66A6-0349-943E-0F8C6861B214}" srcOrd="1" destOrd="0" parTransId="{86515FB4-78EE-584D-912A-15BA9170EE10}" sibTransId="{D05B1278-EFFB-8645-8612-0B1C228CAD13}"/>
    <dgm:cxn modelId="{78EF55F6-B7BC-6141-9C00-3BB0C78FCEC0}" srcId="{4D15D8E3-206E-E14E-99A0-2E38604D3285}" destId="{708B5F0E-B00C-E543-86F1-757A9218E914}" srcOrd="0" destOrd="0" parTransId="{FB45CCBD-50E9-924F-90A9-26C572C7673B}" sibTransId="{0CDF686F-B3AE-7249-8B47-3C6EE44E797C}"/>
    <dgm:cxn modelId="{22B735B2-D5AA-C64B-B661-5C3B09F55FBD}" type="presOf" srcId="{888FBF16-E06D-0A40-94FD-ABF8A1CAD45B}" destId="{F2388C45-567E-9146-8BB3-CD4DD67223A2}" srcOrd="0" destOrd="0" presId="urn:microsoft.com/office/officeart/2005/8/layout/vList3#2"/>
    <dgm:cxn modelId="{E4287667-1782-464D-B9FC-BA50ACD620E8}" type="presOf" srcId="{4D15D8E3-206E-E14E-99A0-2E38604D3285}" destId="{CC10E10F-C02A-294E-97E7-98A7A5413F87}" srcOrd="0" destOrd="0" presId="urn:microsoft.com/office/officeart/2005/8/layout/vList3#2"/>
    <dgm:cxn modelId="{B4E5045B-F29E-5146-B837-10D6AC4745B9}" type="presOf" srcId="{708B5F0E-B00C-E543-86F1-757A9218E914}" destId="{A30F14CC-BCF3-B742-BFFE-0C75C42B30EC}" srcOrd="0" destOrd="0" presId="urn:microsoft.com/office/officeart/2005/8/layout/vList3#2"/>
    <dgm:cxn modelId="{BBC369CC-F9CE-5D42-9DDC-5FC1EB795E7B}" srcId="{4D15D8E3-206E-E14E-99A0-2E38604D3285}" destId="{888FBF16-E06D-0A40-94FD-ABF8A1CAD45B}" srcOrd="2" destOrd="0" parTransId="{23ECC11D-5949-AB4D-B240-711103CD0932}" sibTransId="{CCB80A86-A1CB-B641-8AEC-19184B26248D}"/>
    <dgm:cxn modelId="{981B3897-A8AE-2045-916C-D3A2D7A972ED}" type="presOf" srcId="{FD997187-66A6-0349-943E-0F8C6861B214}" destId="{23EC556F-D39C-EA4D-8249-B91702EF0CC1}" srcOrd="0" destOrd="0" presId="urn:microsoft.com/office/officeart/2005/8/layout/vList3#2"/>
    <dgm:cxn modelId="{0D9CF793-8520-2640-B83E-2A8EF47F2852}" type="presParOf" srcId="{CC10E10F-C02A-294E-97E7-98A7A5413F87}" destId="{3467B823-6C54-134B-B971-70B873CEC57D}" srcOrd="0" destOrd="0" presId="urn:microsoft.com/office/officeart/2005/8/layout/vList3#2"/>
    <dgm:cxn modelId="{D8AFA84E-4312-E84A-A739-144F6C32B6EB}" type="presParOf" srcId="{3467B823-6C54-134B-B971-70B873CEC57D}" destId="{961A3AFD-096B-6F42-AF97-0AC3AF25AE54}" srcOrd="0" destOrd="0" presId="urn:microsoft.com/office/officeart/2005/8/layout/vList3#2"/>
    <dgm:cxn modelId="{C859E617-FC9A-6649-BDDE-992519C90160}" type="presParOf" srcId="{3467B823-6C54-134B-B971-70B873CEC57D}" destId="{A30F14CC-BCF3-B742-BFFE-0C75C42B30EC}" srcOrd="1" destOrd="0" presId="urn:microsoft.com/office/officeart/2005/8/layout/vList3#2"/>
    <dgm:cxn modelId="{AA35D479-2638-5C47-B589-F7D368AC7954}" type="presParOf" srcId="{CC10E10F-C02A-294E-97E7-98A7A5413F87}" destId="{80F3D3B2-F17B-4A42-9F1C-7DED3949690F}" srcOrd="1" destOrd="0" presId="urn:microsoft.com/office/officeart/2005/8/layout/vList3#2"/>
    <dgm:cxn modelId="{615CFFA8-AD8D-8244-BA0B-9590CCD7984A}" type="presParOf" srcId="{CC10E10F-C02A-294E-97E7-98A7A5413F87}" destId="{8D40230E-1194-2240-8DA5-26EE669CC24A}" srcOrd="2" destOrd="0" presId="urn:microsoft.com/office/officeart/2005/8/layout/vList3#2"/>
    <dgm:cxn modelId="{6D3B270B-7325-E34C-AF86-4E31E5BF9195}" type="presParOf" srcId="{8D40230E-1194-2240-8DA5-26EE669CC24A}" destId="{7C2FD440-C6A2-0042-B578-518342ACDBD0}" srcOrd="0" destOrd="0" presId="urn:microsoft.com/office/officeart/2005/8/layout/vList3#2"/>
    <dgm:cxn modelId="{9AADFA07-D625-F44C-8101-94C65917831C}" type="presParOf" srcId="{8D40230E-1194-2240-8DA5-26EE669CC24A}" destId="{23EC556F-D39C-EA4D-8249-B91702EF0CC1}" srcOrd="1" destOrd="0" presId="urn:microsoft.com/office/officeart/2005/8/layout/vList3#2"/>
    <dgm:cxn modelId="{CCB4649E-0D13-5540-9E63-BA5BCBA563B4}" type="presParOf" srcId="{CC10E10F-C02A-294E-97E7-98A7A5413F87}" destId="{DA4F0715-7D62-6248-881F-43F9F11B3824}" srcOrd="3" destOrd="0" presId="urn:microsoft.com/office/officeart/2005/8/layout/vList3#2"/>
    <dgm:cxn modelId="{5EF03313-F578-5B45-B5AA-4DB68F365678}" type="presParOf" srcId="{CC10E10F-C02A-294E-97E7-98A7A5413F87}" destId="{06736395-013D-7E41-B0BC-26971E1E1D64}" srcOrd="4" destOrd="0" presId="urn:microsoft.com/office/officeart/2005/8/layout/vList3#2"/>
    <dgm:cxn modelId="{804DDC9C-BF2E-A549-BE1E-686BFF2EB42F}" type="presParOf" srcId="{06736395-013D-7E41-B0BC-26971E1E1D64}" destId="{78E8629F-838B-3B4F-B4AC-23C3A42E4A49}" srcOrd="0" destOrd="0" presId="urn:microsoft.com/office/officeart/2005/8/layout/vList3#2"/>
    <dgm:cxn modelId="{71144A38-3E2E-6647-9B41-C8287805A8B0}" type="presParOf" srcId="{06736395-013D-7E41-B0BC-26971E1E1D64}" destId="{F2388C45-567E-9146-8BB3-CD4DD67223A2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0F14CC-BCF3-B742-BFFE-0C75C42B30EC}">
      <dsp:nvSpPr>
        <dsp:cNvPr id="0" name=""/>
        <dsp:cNvSpPr/>
      </dsp:nvSpPr>
      <dsp:spPr>
        <a:xfrm rot="10800000">
          <a:off x="490557" y="444"/>
          <a:ext cx="1616150" cy="333929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2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Cavo coassiale</a:t>
          </a:r>
          <a:endParaRPr lang="it-IT" sz="1300" kern="1200" dirty="0"/>
        </a:p>
      </dsp:txBody>
      <dsp:txXfrm rot="10800000">
        <a:off x="490557" y="444"/>
        <a:ext cx="1616150" cy="333929"/>
      </dsp:txXfrm>
    </dsp:sp>
    <dsp:sp modelId="{961A3AFD-096B-6F42-AF97-0AC3AF25AE54}">
      <dsp:nvSpPr>
        <dsp:cNvPr id="0" name=""/>
        <dsp:cNvSpPr/>
      </dsp:nvSpPr>
      <dsp:spPr>
        <a:xfrm>
          <a:off x="323593" y="444"/>
          <a:ext cx="333929" cy="333929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EC556F-D39C-EA4D-8249-B91702EF0CC1}">
      <dsp:nvSpPr>
        <dsp:cNvPr id="0" name=""/>
        <dsp:cNvSpPr/>
      </dsp:nvSpPr>
      <dsp:spPr>
        <a:xfrm rot="10800000">
          <a:off x="490557" y="434053"/>
          <a:ext cx="1616150" cy="333929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2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Doppino telefonico</a:t>
          </a:r>
          <a:endParaRPr lang="it-IT" sz="1300" kern="1200" dirty="0"/>
        </a:p>
      </dsp:txBody>
      <dsp:txXfrm rot="10800000">
        <a:off x="490557" y="434053"/>
        <a:ext cx="1616150" cy="333929"/>
      </dsp:txXfrm>
    </dsp:sp>
    <dsp:sp modelId="{7C2FD440-C6A2-0042-B578-518342ACDBD0}">
      <dsp:nvSpPr>
        <dsp:cNvPr id="0" name=""/>
        <dsp:cNvSpPr/>
      </dsp:nvSpPr>
      <dsp:spPr>
        <a:xfrm>
          <a:off x="323593" y="434053"/>
          <a:ext cx="333929" cy="333929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388C45-567E-9146-8BB3-CD4DD67223A2}">
      <dsp:nvSpPr>
        <dsp:cNvPr id="0" name=""/>
        <dsp:cNvSpPr/>
      </dsp:nvSpPr>
      <dsp:spPr>
        <a:xfrm rot="10800000">
          <a:off x="490557" y="867662"/>
          <a:ext cx="1616150" cy="333929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2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Fibra ottica</a:t>
          </a:r>
          <a:endParaRPr lang="it-IT" sz="1300" kern="1200" dirty="0"/>
        </a:p>
      </dsp:txBody>
      <dsp:txXfrm rot="10800000">
        <a:off x="490557" y="867662"/>
        <a:ext cx="1616150" cy="333929"/>
      </dsp:txXfrm>
    </dsp:sp>
    <dsp:sp modelId="{78E8629F-838B-3B4F-B4AC-23C3A42E4A49}">
      <dsp:nvSpPr>
        <dsp:cNvPr id="0" name=""/>
        <dsp:cNvSpPr/>
      </dsp:nvSpPr>
      <dsp:spPr>
        <a:xfrm>
          <a:off x="323593" y="867662"/>
          <a:ext cx="333929" cy="333929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0F14CC-BCF3-B742-BFFE-0C75C42B30EC}">
      <dsp:nvSpPr>
        <dsp:cNvPr id="0" name=""/>
        <dsp:cNvSpPr/>
      </dsp:nvSpPr>
      <dsp:spPr>
        <a:xfrm rot="10800000">
          <a:off x="490557" y="444"/>
          <a:ext cx="1616150" cy="333929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253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Laser</a:t>
          </a:r>
          <a:endParaRPr lang="it-IT" sz="1500" kern="1200" dirty="0"/>
        </a:p>
      </dsp:txBody>
      <dsp:txXfrm rot="10800000">
        <a:off x="490557" y="444"/>
        <a:ext cx="1616150" cy="333929"/>
      </dsp:txXfrm>
    </dsp:sp>
    <dsp:sp modelId="{961A3AFD-096B-6F42-AF97-0AC3AF25AE54}">
      <dsp:nvSpPr>
        <dsp:cNvPr id="0" name=""/>
        <dsp:cNvSpPr/>
      </dsp:nvSpPr>
      <dsp:spPr>
        <a:xfrm>
          <a:off x="323593" y="444"/>
          <a:ext cx="333929" cy="333929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EC556F-D39C-EA4D-8249-B91702EF0CC1}">
      <dsp:nvSpPr>
        <dsp:cNvPr id="0" name=""/>
        <dsp:cNvSpPr/>
      </dsp:nvSpPr>
      <dsp:spPr>
        <a:xfrm rot="10800000">
          <a:off x="490557" y="434053"/>
          <a:ext cx="1616150" cy="333929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253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Onde radio</a:t>
          </a:r>
          <a:endParaRPr lang="it-IT" sz="1500" kern="1200" dirty="0"/>
        </a:p>
      </dsp:txBody>
      <dsp:txXfrm rot="10800000">
        <a:off x="490557" y="434053"/>
        <a:ext cx="1616150" cy="333929"/>
      </dsp:txXfrm>
    </dsp:sp>
    <dsp:sp modelId="{7C2FD440-C6A2-0042-B578-518342ACDBD0}">
      <dsp:nvSpPr>
        <dsp:cNvPr id="0" name=""/>
        <dsp:cNvSpPr/>
      </dsp:nvSpPr>
      <dsp:spPr>
        <a:xfrm>
          <a:off x="323593" y="434053"/>
          <a:ext cx="333929" cy="333929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388C45-567E-9146-8BB3-CD4DD67223A2}">
      <dsp:nvSpPr>
        <dsp:cNvPr id="0" name=""/>
        <dsp:cNvSpPr/>
      </dsp:nvSpPr>
      <dsp:spPr>
        <a:xfrm rot="10800000">
          <a:off x="490557" y="867662"/>
          <a:ext cx="1616150" cy="333929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253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Satellite</a:t>
          </a:r>
          <a:endParaRPr lang="it-IT" sz="1500" kern="1200" dirty="0"/>
        </a:p>
      </dsp:txBody>
      <dsp:txXfrm rot="10800000">
        <a:off x="490557" y="867662"/>
        <a:ext cx="1616150" cy="333929"/>
      </dsp:txXfrm>
    </dsp:sp>
    <dsp:sp modelId="{78E8629F-838B-3B4F-B4AC-23C3A42E4A49}">
      <dsp:nvSpPr>
        <dsp:cNvPr id="0" name=""/>
        <dsp:cNvSpPr/>
      </dsp:nvSpPr>
      <dsp:spPr>
        <a:xfrm>
          <a:off x="323593" y="867662"/>
          <a:ext cx="333929" cy="333929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13629-8DAA-714E-B985-96F008057579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3524F-4F62-F340-A96F-EC88B3523A2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073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524F-4F62-F340-A96F-EC88B3523A21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90186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3524F-4F62-F340-A96F-EC88B3523A21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290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40610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783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509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9754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745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8065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070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5360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099189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181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859033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196345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049525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8453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650819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218124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645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24948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  <p:sldLayoutId id="2147484095" r:id="rId14"/>
    <p:sldLayoutId id="2147484096" r:id="rId15"/>
    <p:sldLayoutId id="2147484097" r:id="rId16"/>
    <p:sldLayoutId id="214748409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openxmlformats.org/officeDocument/2006/relationships/image" Target="../media/image16.png"/><Relationship Id="rId3" Type="http://schemas.openxmlformats.org/officeDocument/2006/relationships/image" Target="../media/image11.png"/><Relationship Id="rId21" Type="http://schemas.openxmlformats.org/officeDocument/2006/relationships/image" Target="../media/image18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image" Target="../media/image15.png"/><Relationship Id="rId2" Type="http://schemas.openxmlformats.org/officeDocument/2006/relationships/image" Target="../media/image10.png"/><Relationship Id="rId16" Type="http://schemas.openxmlformats.org/officeDocument/2006/relationships/image" Target="../media/image14.png"/><Relationship Id="rId20" Type="http://schemas.microsoft.com/office/2007/relationships/hdphoto" Target="../media/hdphoto1.wdp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13.png"/><Relationship Id="rId10" Type="http://schemas.openxmlformats.org/officeDocument/2006/relationships/diagramLayout" Target="../diagrams/layout2.xml"/><Relationship Id="rId19" Type="http://schemas.openxmlformats.org/officeDocument/2006/relationships/image" Target="../media/image17.png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12.png"/><Relationship Id="rId22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65860" y="1964267"/>
            <a:ext cx="9994265" cy="2421464"/>
          </a:xfrm>
        </p:spPr>
        <p:txBody>
          <a:bodyPr>
            <a:noAutofit/>
          </a:bodyPr>
          <a:lstStyle/>
          <a:p>
            <a:r>
              <a:rPr lang="it-IT" sz="9600" dirty="0" smtClean="0">
                <a:latin typeface="Aldrich" charset="0"/>
                <a:ea typeface="Aldrich" charset="0"/>
                <a:cs typeface="Aldrich" charset="0"/>
              </a:rPr>
              <a:t>Livello fisico</a:t>
            </a:r>
            <a:endParaRPr lang="it-IT" sz="9600" dirty="0"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latin typeface="Aldrich" charset="0"/>
                <a:ea typeface="Aldrich" charset="0"/>
                <a:cs typeface="Aldrich" charset="0"/>
              </a:rPr>
              <a:t>del modello ISO/OSI</a:t>
            </a:r>
            <a:endParaRPr lang="it-IT" sz="3200" dirty="0"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9050188" y="6012180"/>
            <a:ext cx="2109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Luca </a:t>
            </a:r>
            <a:r>
              <a:rPr lang="it-IT" sz="2800" dirty="0" err="1" smtClean="0"/>
              <a:t>Guzzetti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xmlns="" val="78286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5227319" cy="1456267"/>
          </a:xfrm>
        </p:spPr>
        <p:txBody>
          <a:bodyPr>
            <a:normAutofit fontScale="90000"/>
          </a:bodyPr>
          <a:lstStyle/>
          <a:p>
            <a:r>
              <a:rPr lang="it-IT" sz="6000" dirty="0" smtClean="0">
                <a:latin typeface="Aldrich" charset="0"/>
                <a:ea typeface="Aldrich" charset="0"/>
                <a:cs typeface="Aldrich" charset="0"/>
              </a:rPr>
              <a:t>Definizione</a:t>
            </a:r>
            <a:endParaRPr lang="it-IT" sz="6000" dirty="0">
              <a:latin typeface="Aldrich" charset="0"/>
              <a:ea typeface="Aldrich" charset="0"/>
              <a:cs typeface="Aldrich" charset="0"/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457200" y="2373073"/>
            <a:ext cx="11095464" cy="4178217"/>
            <a:chOff x="457200" y="2694786"/>
            <a:chExt cx="11095464" cy="3856503"/>
          </a:xfrm>
        </p:grpSpPr>
        <p:sp>
          <p:nvSpPr>
            <p:cNvPr id="26" name="Rettangolo arrotondato 25"/>
            <p:cNvSpPr/>
            <p:nvPr/>
          </p:nvSpPr>
          <p:spPr>
            <a:xfrm>
              <a:off x="457200" y="2694786"/>
              <a:ext cx="4192044" cy="3856502"/>
            </a:xfrm>
            <a:prstGeom prst="roundRect">
              <a:avLst/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30" name="Rettangolo arrotondato 29"/>
            <p:cNvSpPr/>
            <p:nvPr/>
          </p:nvSpPr>
          <p:spPr>
            <a:xfrm>
              <a:off x="3213848" y="4384558"/>
              <a:ext cx="8338816" cy="2166731"/>
            </a:xfrm>
            <a:prstGeom prst="roundRect">
              <a:avLst/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31" name="Rettangolo arrotondato 30"/>
            <p:cNvSpPr/>
            <p:nvPr/>
          </p:nvSpPr>
          <p:spPr>
            <a:xfrm>
              <a:off x="2343543" y="3792009"/>
              <a:ext cx="2278918" cy="2732313"/>
            </a:xfrm>
            <a:prstGeom prst="roundRect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6751" y="1757223"/>
            <a:ext cx="7151573" cy="239667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85801" y="2442472"/>
            <a:ext cx="383848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egoeUISymbol" charset="0"/>
              <a:buChar char="⏚"/>
            </a:pPr>
            <a:r>
              <a:rPr lang="it-IT" sz="23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Livello che fornisce i mezzi di trasporto dei dati e gestisce la comunicazione tra due computer</a:t>
            </a:r>
          </a:p>
          <a:p>
            <a:pPr marL="285750" indent="-285750">
              <a:buFont typeface="SegoeUISymbol" charset="0"/>
              <a:buChar char="⏚"/>
            </a:pPr>
            <a:r>
              <a:rPr lang="it-IT" sz="23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E’ il livello su cui si basano gli altri livelli.</a:t>
            </a:r>
          </a:p>
          <a:p>
            <a:pPr marL="285750" indent="-285750">
              <a:buFont typeface="SegoeUISymbol" charset="0"/>
              <a:buChar char="⏚"/>
            </a:pPr>
            <a:r>
              <a:rPr lang="it-IT" sz="2300" dirty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Consiste nel canale fisico di comunicazione tra due elaboratori</a:t>
            </a:r>
          </a:p>
          <a:p>
            <a:pPr marL="285750" indent="-285750">
              <a:buFont typeface="SegoeUISymbol" charset="0"/>
              <a:buChar char="⏚"/>
            </a:pPr>
            <a:endParaRPr lang="it-IT" sz="23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0283" y="4800541"/>
            <a:ext cx="1154016" cy="1154016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8054103" y="4669663"/>
            <a:ext cx="29823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UISymbol" charset="0"/>
              <a:buNone/>
              <a:tabLst/>
              <a:defRPr/>
            </a:pPr>
            <a:r>
              <a:rPr lang="it-IT" sz="40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Parallelo</a:t>
            </a:r>
            <a:endParaRPr lang="it-IT" sz="40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8054102" y="5377549"/>
            <a:ext cx="29823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UISymbol" charset="0"/>
              <a:buNone/>
              <a:tabLst/>
              <a:defRPr/>
            </a:pPr>
            <a:r>
              <a:rPr lang="it-IT" sz="40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Seriale</a:t>
            </a:r>
            <a:endParaRPr lang="it-IT" sz="40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6768" y="4495140"/>
            <a:ext cx="1684525" cy="1684525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844597" y="4495140"/>
            <a:ext cx="1340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Canale </a:t>
            </a:r>
          </a:p>
          <a:p>
            <a:pPr algn="ctr"/>
            <a:r>
              <a:rPr lang="it-IT" sz="12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di </a:t>
            </a:r>
          </a:p>
          <a:p>
            <a:pPr algn="ctr"/>
            <a:r>
              <a:rPr lang="it-IT" sz="12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comunicazione</a:t>
            </a:r>
            <a:endParaRPr lang="it-IT" sz="12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122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2" y="609600"/>
            <a:ext cx="6789056" cy="1456267"/>
          </a:xfrm>
        </p:spPr>
        <p:txBody>
          <a:bodyPr>
            <a:normAutofit fontScale="90000"/>
          </a:bodyPr>
          <a:lstStyle/>
          <a:p>
            <a:r>
              <a:rPr lang="it-IT" sz="6000" dirty="0" smtClean="0">
                <a:latin typeface="Aldrich" charset="0"/>
                <a:ea typeface="Aldrich" charset="0"/>
                <a:cs typeface="Aldrich" charset="0"/>
              </a:rPr>
              <a:t>Come funziona: caratteristiche</a:t>
            </a:r>
            <a:endParaRPr lang="it-IT" sz="6000" dirty="0"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77078" y="2206487"/>
            <a:ext cx="10992679" cy="4333461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8480525" y="2319574"/>
            <a:ext cx="28314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Il livello fisico standard definisce:</a:t>
            </a:r>
          </a:p>
          <a:p>
            <a:pPr marL="285750" indent="-285750">
              <a:buFont typeface="SegoeUISymbol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Le caratteristiche del mezzo trasmissivo</a:t>
            </a:r>
          </a:p>
          <a:p>
            <a:pPr marL="285750" indent="-285750">
              <a:buFont typeface="SegoeUISymbol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Le caratteristiche elettriche</a:t>
            </a:r>
          </a:p>
          <a:p>
            <a:pPr marL="285750" indent="-285750">
              <a:buFont typeface="SegoeUISymbol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La codifica del canale</a:t>
            </a:r>
          </a:p>
          <a:p>
            <a:pPr marL="285750" indent="-285750">
              <a:buFont typeface="SegoeUISymbol" charset="0"/>
              <a:buChar char="⏚"/>
            </a:pPr>
            <a:endParaRPr lang="it-IT" dirty="0" smtClean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  <a:p>
            <a:pPr marL="285750" indent="-285750">
              <a:buFont typeface="SegoeUISymbol" charset="0"/>
              <a:buChar char="⏚"/>
            </a:pPr>
            <a:endParaRPr lang="it-IT" dirty="0" smtClean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  <a:p>
            <a:pPr marL="285750" indent="-285750">
              <a:buFont typeface="SegoeUISymbol" charset="0"/>
              <a:buChar char="⏚"/>
            </a:pPr>
            <a:endParaRPr lang="it-IT" dirty="0" smtClean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  <a:p>
            <a:pPr marL="285750" indent="-285750">
              <a:buFont typeface="SegoeUISymbol" charset="0"/>
              <a:buChar char="⏚"/>
            </a:pPr>
            <a:endParaRPr lang="it-IT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685801" y="2412639"/>
            <a:ext cx="7696198" cy="3921152"/>
            <a:chOff x="685801" y="2412639"/>
            <a:chExt cx="7696198" cy="3921152"/>
          </a:xfrm>
        </p:grpSpPr>
        <p:sp>
          <p:nvSpPr>
            <p:cNvPr id="25" name="Rettangolo arrotondato 24"/>
            <p:cNvSpPr/>
            <p:nvPr/>
          </p:nvSpPr>
          <p:spPr>
            <a:xfrm>
              <a:off x="685801" y="2412639"/>
              <a:ext cx="7696198" cy="3921152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arrotondato 25"/>
            <p:cNvSpPr/>
            <p:nvPr/>
          </p:nvSpPr>
          <p:spPr>
            <a:xfrm>
              <a:off x="1092689" y="2901983"/>
              <a:ext cx="2715147" cy="679970"/>
            </a:xfrm>
            <a:prstGeom prst="round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 smtClean="0">
                  <a:latin typeface="Aldrich" charset="0"/>
                  <a:ea typeface="Aldrich" charset="0"/>
                  <a:cs typeface="Aldrich" charset="0"/>
                </a:rPr>
                <a:t>Livello fisico</a:t>
              </a:r>
              <a:endParaRPr lang="it-IT" sz="2400" dirty="0">
                <a:latin typeface="Aldrich" charset="0"/>
                <a:ea typeface="Aldrich" charset="0"/>
                <a:cs typeface="Aldrich" charset="0"/>
              </a:endParaRPr>
            </a:p>
          </p:txBody>
        </p:sp>
        <p:sp>
          <p:nvSpPr>
            <p:cNvPr id="28" name="Rettangolo arrotondato 27"/>
            <p:cNvSpPr/>
            <p:nvPr/>
          </p:nvSpPr>
          <p:spPr>
            <a:xfrm>
              <a:off x="5301706" y="5033351"/>
              <a:ext cx="2715147" cy="67997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 smtClean="0">
                  <a:latin typeface="Aldrich" charset="0"/>
                  <a:ea typeface="Aldrich" charset="0"/>
                  <a:cs typeface="Aldrich" charset="0"/>
                </a:rPr>
                <a:t>Livello fisico</a:t>
              </a:r>
              <a:endParaRPr lang="it-IT" sz="2400" dirty="0">
                <a:latin typeface="Aldrich" charset="0"/>
                <a:ea typeface="Aldrich" charset="0"/>
                <a:cs typeface="Aldrich" charset="0"/>
              </a:endParaRP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1997518" y="2594205"/>
              <a:ext cx="9054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bg1"/>
                  </a:solidFill>
                  <a:latin typeface="Aldrich" charset="0"/>
                  <a:ea typeface="Aldrich" charset="0"/>
                  <a:cs typeface="Aldrich" charset="0"/>
                </a:rPr>
                <a:t>HOST A</a:t>
              </a:r>
              <a:endParaRPr lang="it-IT" sz="1400" dirty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endParaRPr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6207583" y="5712530"/>
              <a:ext cx="9033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bg1"/>
                  </a:solidFill>
                  <a:latin typeface="Aldrich" charset="0"/>
                  <a:ea typeface="Aldrich" charset="0"/>
                  <a:cs typeface="Aldrich" charset="0"/>
                </a:rPr>
                <a:t>HOST B</a:t>
              </a:r>
              <a:endParaRPr lang="it-IT" sz="1400" dirty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endParaRPr>
            </a:p>
          </p:txBody>
        </p:sp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058956" y="3071974"/>
              <a:ext cx="3339514" cy="3003194"/>
            </a:xfrm>
            <a:prstGeom prst="rect">
              <a:avLst/>
            </a:prstGeom>
          </p:spPr>
        </p:pic>
        <p:sp>
          <p:nvSpPr>
            <p:cNvPr id="29" name="Freccia curva 28"/>
            <p:cNvSpPr/>
            <p:nvPr/>
          </p:nvSpPr>
          <p:spPr>
            <a:xfrm rot="16200000" flipH="1" flipV="1">
              <a:off x="5706535" y="3888367"/>
              <a:ext cx="1005361" cy="969695"/>
            </a:xfrm>
            <a:prstGeom prst="bentArrow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0" name="Freccia curva 29"/>
            <p:cNvSpPr/>
            <p:nvPr/>
          </p:nvSpPr>
          <p:spPr>
            <a:xfrm rot="10800000" flipH="1">
              <a:off x="2584300" y="3830304"/>
              <a:ext cx="969695" cy="1051673"/>
            </a:xfrm>
            <a:prstGeom prst="bentArrow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" name="Rettangolo arrotondato 2"/>
            <p:cNvSpPr/>
            <p:nvPr/>
          </p:nvSpPr>
          <p:spPr>
            <a:xfrm>
              <a:off x="4353280" y="2940978"/>
              <a:ext cx="1302922" cy="33998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smtClean="0">
                  <a:solidFill>
                    <a:srgbClr val="00B050"/>
                  </a:solidFill>
                  <a:latin typeface="Aldrich" charset="0"/>
                  <a:ea typeface="Aldrich" charset="0"/>
                  <a:cs typeface="Aldrich" charset="0"/>
                </a:rPr>
                <a:t>10101011</a:t>
              </a:r>
              <a:endParaRPr lang="it-IT" sz="1200" dirty="0">
                <a:solidFill>
                  <a:srgbClr val="00B050"/>
                </a:solidFill>
                <a:latin typeface="Aldrich" charset="0"/>
                <a:ea typeface="Aldrich" charset="0"/>
                <a:cs typeface="Aldrich" charset="0"/>
              </a:endParaRPr>
            </a:p>
          </p:txBody>
        </p:sp>
        <p:grpSp>
          <p:nvGrpSpPr>
            <p:cNvPr id="4" name="Gruppo 3"/>
            <p:cNvGrpSpPr/>
            <p:nvPr/>
          </p:nvGrpSpPr>
          <p:grpSpPr>
            <a:xfrm>
              <a:off x="1204197" y="3628148"/>
              <a:ext cx="907690" cy="900000"/>
              <a:chOff x="1204197" y="3628148"/>
              <a:chExt cx="907690" cy="900000"/>
            </a:xfrm>
          </p:grpSpPr>
          <p:sp>
            <p:nvSpPr>
              <p:cNvPr id="9" name="Ovale 8"/>
              <p:cNvSpPr/>
              <p:nvPr/>
            </p:nvSpPr>
            <p:spPr>
              <a:xfrm>
                <a:off x="1208042" y="3628148"/>
                <a:ext cx="900000" cy="900000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7" name="Immagine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204197" y="3662123"/>
                <a:ext cx="907690" cy="832049"/>
              </a:xfrm>
              <a:prstGeom prst="rect">
                <a:avLst/>
              </a:prstGeom>
            </p:spPr>
          </p:pic>
        </p:grpSp>
        <p:grpSp>
          <p:nvGrpSpPr>
            <p:cNvPr id="10" name="Gruppo 9"/>
            <p:cNvGrpSpPr/>
            <p:nvPr/>
          </p:nvGrpSpPr>
          <p:grpSpPr>
            <a:xfrm>
              <a:off x="7024858" y="4071477"/>
              <a:ext cx="900000" cy="900000"/>
              <a:chOff x="7024858" y="4071477"/>
              <a:chExt cx="900000" cy="900000"/>
            </a:xfrm>
          </p:grpSpPr>
          <p:sp>
            <p:nvSpPr>
              <p:cNvPr id="20" name="Ovale 19"/>
              <p:cNvSpPr/>
              <p:nvPr/>
            </p:nvSpPr>
            <p:spPr>
              <a:xfrm>
                <a:off x="7024858" y="4071477"/>
                <a:ext cx="900000" cy="9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8" name="Immagine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035680" y="4105765"/>
                <a:ext cx="792455" cy="72521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5290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6000" dirty="0" smtClean="0">
                <a:latin typeface="Aldrich" charset="0"/>
                <a:ea typeface="Aldrich" charset="0"/>
                <a:cs typeface="Aldrich" charset="0"/>
              </a:rPr>
              <a:t>Come funziona: </a:t>
            </a:r>
            <a:br>
              <a:rPr lang="it-IT" sz="6000" dirty="0" smtClean="0">
                <a:latin typeface="Aldrich" charset="0"/>
                <a:ea typeface="Aldrich" charset="0"/>
                <a:cs typeface="Aldrich" charset="0"/>
              </a:rPr>
            </a:br>
            <a:r>
              <a:rPr lang="it-IT" sz="6000" dirty="0" smtClean="0">
                <a:latin typeface="Aldrich" charset="0"/>
                <a:ea typeface="Aldrich" charset="0"/>
                <a:cs typeface="Aldrich" charset="0"/>
              </a:rPr>
              <a:t>mezzi trasmissivi</a:t>
            </a:r>
            <a:endParaRPr lang="it-IT" sz="6000" dirty="0"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635240" y="150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" name="Rettangolo arrotondato 4"/>
          <p:cNvSpPr/>
          <p:nvPr/>
        </p:nvSpPr>
        <p:spPr>
          <a:xfrm>
            <a:off x="477078" y="2206487"/>
            <a:ext cx="10992679" cy="4333461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693" y="2621800"/>
            <a:ext cx="1313481" cy="130131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3907" y="2552166"/>
            <a:ext cx="1440589" cy="1440589"/>
          </a:xfrm>
          <a:prstGeom prst="rect">
            <a:avLst/>
          </a:prstGeom>
        </p:spPr>
      </p:pic>
      <p:sp>
        <p:nvSpPr>
          <p:cNvPr id="12" name="Rettangolo arrotondato 11"/>
          <p:cNvSpPr/>
          <p:nvPr/>
        </p:nvSpPr>
        <p:spPr>
          <a:xfrm>
            <a:off x="773374" y="2572840"/>
            <a:ext cx="5032337" cy="1440589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arrotondato 12"/>
          <p:cNvSpPr/>
          <p:nvPr/>
        </p:nvSpPr>
        <p:spPr>
          <a:xfrm>
            <a:off x="6052008" y="2552164"/>
            <a:ext cx="5136743" cy="1440589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2169170" y="2918516"/>
            <a:ext cx="1470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Cavo</a:t>
            </a:r>
            <a:endParaRPr lang="it-IT" sz="40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444432" y="2918516"/>
            <a:ext cx="16690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E</a:t>
            </a:r>
            <a:r>
              <a:rPr lang="it-IT" sz="40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tere</a:t>
            </a:r>
            <a:endParaRPr lang="it-IT" sz="40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3696" y="4133375"/>
            <a:ext cx="10395056" cy="2065947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xmlns="" val="643632805"/>
              </p:ext>
            </p:extLst>
          </p:nvPr>
        </p:nvGraphicFramePr>
        <p:xfrm>
          <a:off x="3543116" y="2671441"/>
          <a:ext cx="2430301" cy="1202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5" name="Diagramma 14"/>
          <p:cNvGraphicFramePr/>
          <p:nvPr>
            <p:extLst>
              <p:ext uri="{D42A27DB-BD31-4B8C-83A1-F6EECF244321}">
                <p14:modId xmlns:p14="http://schemas.microsoft.com/office/powerpoint/2010/main" xmlns="" val="1742476908"/>
              </p:ext>
            </p:extLst>
          </p:nvPr>
        </p:nvGraphicFramePr>
        <p:xfrm>
          <a:off x="8919500" y="2671441"/>
          <a:ext cx="2430301" cy="1202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8" name="CasellaDiTesto 17"/>
          <p:cNvSpPr txBox="1"/>
          <p:nvPr/>
        </p:nvSpPr>
        <p:spPr>
          <a:xfrm>
            <a:off x="1043302" y="4235016"/>
            <a:ext cx="44924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Caratteristiche dei mezzi trasmissivi</a:t>
            </a:r>
          </a:p>
          <a:p>
            <a:pPr marL="285750" indent="-285750">
              <a:buFont typeface="AppleSymbols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Attenuazione del segnale</a:t>
            </a:r>
          </a:p>
          <a:p>
            <a:pPr marL="285750" indent="-285750">
              <a:buFont typeface="AppleSymbols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Interferenze</a:t>
            </a:r>
          </a:p>
          <a:p>
            <a:pPr marL="285750" indent="-285750">
              <a:buFont typeface="AppleSymbols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Latenza</a:t>
            </a:r>
          </a:p>
          <a:p>
            <a:pPr marL="285750" indent="-285750">
              <a:buFont typeface="AppleSymbols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Costi</a:t>
            </a:r>
          </a:p>
          <a:p>
            <a:pPr marL="285750" indent="-285750">
              <a:buFont typeface="AppleSymbols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Praticità</a:t>
            </a:r>
            <a:endParaRPr lang="it-IT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5463" y="4273327"/>
            <a:ext cx="1124073" cy="112407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6672" y="5118946"/>
            <a:ext cx="870396" cy="87039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5662" y="4252651"/>
            <a:ext cx="1098959" cy="1098959"/>
          </a:xfrm>
          <a:prstGeom prst="rect">
            <a:avLst/>
          </a:prstGeom>
        </p:spPr>
      </p:pic>
      <p:sp>
        <p:nvSpPr>
          <p:cNvPr id="19" name="Ovale 18"/>
          <p:cNvSpPr/>
          <p:nvPr/>
        </p:nvSpPr>
        <p:spPr>
          <a:xfrm>
            <a:off x="8781422" y="4338430"/>
            <a:ext cx="360000" cy="360000"/>
          </a:xfrm>
          <a:prstGeom prst="ellipse">
            <a:avLst/>
          </a:prstGeom>
          <a:solidFill>
            <a:srgbClr val="27A2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1422" y="4338430"/>
            <a:ext cx="371858" cy="349547"/>
          </a:xfrm>
          <a:prstGeom prst="rect">
            <a:avLst/>
          </a:prstGeom>
        </p:spPr>
      </p:pic>
      <p:grpSp>
        <p:nvGrpSpPr>
          <p:cNvPr id="23" name="Gruppo 22"/>
          <p:cNvGrpSpPr/>
          <p:nvPr/>
        </p:nvGrpSpPr>
        <p:grpSpPr>
          <a:xfrm>
            <a:off x="9526315" y="4698431"/>
            <a:ext cx="1290912" cy="1290912"/>
            <a:chOff x="9526315" y="4698431"/>
            <a:chExt cx="1290912" cy="1290912"/>
          </a:xfrm>
        </p:grpSpPr>
        <p:pic>
          <p:nvPicPr>
            <p:cNvPr id="21" name="Immagine 20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526315" y="4698431"/>
              <a:ext cx="1290912" cy="1290912"/>
            </a:xfrm>
            <a:prstGeom prst="rect">
              <a:avLst/>
            </a:prstGeom>
          </p:spPr>
        </p:pic>
        <p:sp>
          <p:nvSpPr>
            <p:cNvPr id="22" name="Ovale 21"/>
            <p:cNvSpPr/>
            <p:nvPr/>
          </p:nvSpPr>
          <p:spPr>
            <a:xfrm>
              <a:off x="10093569" y="5270610"/>
              <a:ext cx="162000" cy="16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4" name="CasellaDiTesto 23"/>
          <p:cNvSpPr txBox="1"/>
          <p:nvPr/>
        </p:nvSpPr>
        <p:spPr>
          <a:xfrm rot="2682322">
            <a:off x="9422953" y="4846022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B050"/>
                </a:solidFill>
              </a:rPr>
              <a:t>10010110</a:t>
            </a:r>
            <a:endParaRPr lang="it-IT" sz="1200" dirty="0">
              <a:solidFill>
                <a:srgbClr val="00B05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 rot="18839199">
            <a:off x="9406042" y="5554009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B050"/>
                </a:solidFill>
              </a:rPr>
              <a:t>10010110</a:t>
            </a:r>
            <a:endParaRPr lang="it-IT" sz="1200" dirty="0">
              <a:solidFill>
                <a:srgbClr val="00B050"/>
              </a:solidFill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1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20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870521">
            <a:off x="10271190" y="4751594"/>
            <a:ext cx="490682" cy="490682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2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597740">
            <a:off x="10270310" y="5429112"/>
            <a:ext cx="520745" cy="520745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387642">
            <a:off x="10633718" y="5144663"/>
            <a:ext cx="448533" cy="44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87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4343399" cy="1456267"/>
          </a:xfrm>
        </p:spPr>
        <p:txBody>
          <a:bodyPr>
            <a:normAutofit/>
          </a:bodyPr>
          <a:lstStyle/>
          <a:p>
            <a:r>
              <a:rPr lang="it-IT" sz="6000" dirty="0" smtClean="0">
                <a:latin typeface="Aldrich" charset="0"/>
                <a:ea typeface="Aldrich" charset="0"/>
                <a:cs typeface="Aldrich" charset="0"/>
              </a:rPr>
              <a:t>I segnali</a:t>
            </a:r>
            <a:endParaRPr lang="it-IT" sz="6000" dirty="0"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635240" y="150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" name="Rettangolo arrotondato 4"/>
          <p:cNvSpPr/>
          <p:nvPr/>
        </p:nvSpPr>
        <p:spPr>
          <a:xfrm>
            <a:off x="451678" y="2104887"/>
            <a:ext cx="10992679" cy="4333461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1208063" y="2897394"/>
            <a:ext cx="2806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Grandezza elettrica che varia con il passare dal tempo</a:t>
            </a:r>
            <a:endParaRPr lang="it-IT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998651" y="3936737"/>
            <a:ext cx="2895600" cy="7366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smtClean="0">
                <a:latin typeface="Aldrich" charset="0"/>
                <a:ea typeface="Aldrich" charset="0"/>
                <a:cs typeface="Aldrich" charset="0"/>
              </a:rPr>
              <a:t>Segnale</a:t>
            </a:r>
            <a:endParaRPr lang="it-IT" sz="3200" dirty="0">
              <a:latin typeface="Aldrich" charset="0"/>
              <a:ea typeface="Aldrich" charset="0"/>
              <a:cs typeface="Aldrich" charset="0"/>
            </a:endParaRPr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92140" y="2755548"/>
            <a:ext cx="1180648" cy="1180648"/>
          </a:xfrm>
          <a:prstGeom prst="rect">
            <a:avLst/>
          </a:prstGeom>
        </p:spPr>
      </p:pic>
      <p:grpSp>
        <p:nvGrpSpPr>
          <p:cNvPr id="3" name="Gruppo 2"/>
          <p:cNvGrpSpPr/>
          <p:nvPr/>
        </p:nvGrpSpPr>
        <p:grpSpPr>
          <a:xfrm>
            <a:off x="5220788" y="4663338"/>
            <a:ext cx="1152000" cy="1152000"/>
            <a:chOff x="5220788" y="4663338"/>
            <a:chExt cx="1152000" cy="1152000"/>
          </a:xfrm>
        </p:grpSpPr>
        <p:sp>
          <p:nvSpPr>
            <p:cNvPr id="32" name="Ovale 31"/>
            <p:cNvSpPr/>
            <p:nvPr/>
          </p:nvSpPr>
          <p:spPr>
            <a:xfrm>
              <a:off x="5220788" y="4663338"/>
              <a:ext cx="1152000" cy="11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377425" y="4774910"/>
              <a:ext cx="872594" cy="872594"/>
            </a:xfrm>
            <a:prstGeom prst="rect">
              <a:avLst/>
            </a:prstGeom>
          </p:spPr>
        </p:pic>
      </p:grpSp>
      <p:pic>
        <p:nvPicPr>
          <p:cNvPr id="33" name="Immagin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802319">
            <a:off x="4057600" y="3502921"/>
            <a:ext cx="893160" cy="893160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83409">
            <a:off x="4065561" y="4314993"/>
            <a:ext cx="893160" cy="893160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36" name="CasellaDiTesto 35"/>
          <p:cNvSpPr txBox="1"/>
          <p:nvPr/>
        </p:nvSpPr>
        <p:spPr>
          <a:xfrm>
            <a:off x="6450818" y="3005117"/>
            <a:ext cx="1688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UISymbol" charset="0"/>
              <a:buNone/>
              <a:tabLst/>
              <a:defRPr/>
            </a:pPr>
            <a:r>
              <a:rPr lang="it-IT" sz="24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Analogico</a:t>
            </a:r>
            <a:endParaRPr lang="it-IT" sz="24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6498167" y="5008505"/>
            <a:ext cx="1688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egoeUISymbol" charset="0"/>
              <a:buNone/>
              <a:tabLst/>
              <a:defRPr/>
            </a:pPr>
            <a:r>
              <a:rPr lang="it-IT" sz="24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Digitale</a:t>
            </a:r>
            <a:endParaRPr lang="it-IT" sz="24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grpSp>
        <p:nvGrpSpPr>
          <p:cNvPr id="51" name="Gruppo 50"/>
          <p:cNvGrpSpPr/>
          <p:nvPr/>
        </p:nvGrpSpPr>
        <p:grpSpPr>
          <a:xfrm>
            <a:off x="8480003" y="4339337"/>
            <a:ext cx="1800000" cy="1800000"/>
            <a:chOff x="8480003" y="4339337"/>
            <a:chExt cx="1800000" cy="1800000"/>
          </a:xfrm>
        </p:grpSpPr>
        <p:sp>
          <p:nvSpPr>
            <p:cNvPr id="42" name="Ovale 41"/>
            <p:cNvSpPr/>
            <p:nvPr/>
          </p:nvSpPr>
          <p:spPr>
            <a:xfrm>
              <a:off x="8480003" y="4339337"/>
              <a:ext cx="1800000" cy="1800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33384" y="4734106"/>
              <a:ext cx="1493238" cy="1010462"/>
            </a:xfrm>
            <a:prstGeom prst="rect">
              <a:avLst/>
            </a:prstGeom>
          </p:spPr>
        </p:pic>
      </p:grpSp>
      <p:grpSp>
        <p:nvGrpSpPr>
          <p:cNvPr id="50" name="Gruppo 49"/>
          <p:cNvGrpSpPr/>
          <p:nvPr/>
        </p:nvGrpSpPr>
        <p:grpSpPr>
          <a:xfrm>
            <a:off x="8526939" y="2335949"/>
            <a:ext cx="1800000" cy="1800000"/>
            <a:chOff x="8526939" y="2335949"/>
            <a:chExt cx="1800000" cy="1800000"/>
          </a:xfrm>
        </p:grpSpPr>
        <p:sp>
          <p:nvSpPr>
            <p:cNvPr id="46" name="Ovale 45"/>
            <p:cNvSpPr/>
            <p:nvPr/>
          </p:nvSpPr>
          <p:spPr>
            <a:xfrm>
              <a:off x="8526939" y="2335949"/>
              <a:ext cx="1800000" cy="1800000"/>
            </a:xfrm>
            <a:prstGeom prst="ellipse">
              <a:avLst/>
            </a:prstGeom>
            <a:solidFill>
              <a:srgbClr val="49A0A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8" name="Immagine 4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626295" y="2749206"/>
              <a:ext cx="1507417" cy="1062670"/>
            </a:xfrm>
            <a:prstGeom prst="rect">
              <a:avLst/>
            </a:prstGeom>
          </p:spPr>
        </p:pic>
      </p:grpSp>
      <p:sp>
        <p:nvSpPr>
          <p:cNvPr id="52" name="Rettangolo arrotondato 51"/>
          <p:cNvSpPr/>
          <p:nvPr/>
        </p:nvSpPr>
        <p:spPr>
          <a:xfrm>
            <a:off x="812800" y="4806909"/>
            <a:ext cx="3369013" cy="1187492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CasellaDiTesto 52"/>
          <p:cNvSpPr txBox="1"/>
          <p:nvPr/>
        </p:nvSpPr>
        <p:spPr>
          <a:xfrm>
            <a:off x="867124" y="4889891"/>
            <a:ext cx="33146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Velocità di trasmissione</a:t>
            </a:r>
          </a:p>
          <a:p>
            <a:pPr marL="285750" indent="-285750">
              <a:buFont typeface="SegoeUISymbol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Baud </a:t>
            </a:r>
            <a:r>
              <a:rPr lang="it-IT" sz="14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(modulazione al sec.)</a:t>
            </a:r>
          </a:p>
          <a:p>
            <a:pPr marL="285750" indent="-285750">
              <a:buFont typeface="SegoeUISymbol" charset="0"/>
              <a:buChar char="⏚"/>
            </a:pPr>
            <a:r>
              <a:rPr lang="it-IT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Bps </a:t>
            </a:r>
            <a:r>
              <a:rPr lang="it-IT" sz="1400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(Bit per sec.)</a:t>
            </a:r>
            <a:endParaRPr lang="it-IT" sz="1400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585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381000"/>
            <a:ext cx="108204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93305" y="4884261"/>
            <a:ext cx="4912895" cy="1456267"/>
          </a:xfrm>
        </p:spPr>
        <p:txBody>
          <a:bodyPr>
            <a:normAutofit/>
          </a:bodyPr>
          <a:lstStyle/>
          <a:p>
            <a:pPr algn="r"/>
            <a:r>
              <a:rPr lang="it-IT" sz="4000" i="1" dirty="0" smtClean="0">
                <a:solidFill>
                  <a:schemeClr val="bg1"/>
                </a:solidFill>
                <a:latin typeface="Aldrich" charset="0"/>
                <a:ea typeface="Aldrich" charset="0"/>
                <a:cs typeface="Aldrich" charset="0"/>
              </a:rPr>
              <a:t>IL livello fisico</a:t>
            </a:r>
            <a:endParaRPr lang="it-IT" sz="4000" i="1" dirty="0">
              <a:solidFill>
                <a:schemeClr val="bg1"/>
              </a:solidFill>
              <a:latin typeface="Aldrich" charset="0"/>
              <a:ea typeface="Aldrich" charset="0"/>
              <a:cs typeface="Aldrich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9396263" y="5839142"/>
            <a:ext cx="2109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chemeClr val="bg1"/>
                </a:solidFill>
              </a:rPr>
              <a:t>Luca </a:t>
            </a:r>
            <a:r>
              <a:rPr lang="it-IT" sz="2800" dirty="0" err="1" smtClean="0">
                <a:solidFill>
                  <a:schemeClr val="bg1"/>
                </a:solidFill>
              </a:rPr>
              <a:t>Guzzetti</a:t>
            </a: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058961" y="1316893"/>
            <a:ext cx="8074078" cy="10523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4400" i="1" dirty="0" smtClean="0">
                <a:solidFill>
                  <a:srgbClr val="490958"/>
                </a:solidFill>
                <a:latin typeface="Aldrich" charset="0"/>
                <a:ea typeface="Aldrich" charset="0"/>
                <a:cs typeface="Aldrich" charset="0"/>
              </a:rPr>
              <a:t>Grazie per l’attenzione</a:t>
            </a:r>
            <a:endParaRPr lang="it-IT" sz="4400" i="1" dirty="0">
              <a:solidFill>
                <a:srgbClr val="490958"/>
              </a:solidFill>
              <a:latin typeface="Aldrich" charset="0"/>
              <a:ea typeface="Aldrich" charset="0"/>
              <a:cs typeface="Aldrich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463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e">
  <a:themeElements>
    <a:clrScheme name="Celestiale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148</Words>
  <Application>Microsoft Office PowerPoint</Application>
  <PresentationFormat>Personalizzato</PresentationFormat>
  <Paragraphs>54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Celestiale</vt:lpstr>
      <vt:lpstr>Livello fisico</vt:lpstr>
      <vt:lpstr>Definizione</vt:lpstr>
      <vt:lpstr>Come funziona: caratteristiche</vt:lpstr>
      <vt:lpstr>Come funziona:  mezzi trasmissivi</vt:lpstr>
      <vt:lpstr>I segnali</vt:lpstr>
      <vt:lpstr>IL livello fisico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Livello fisico</dc:title>
  <dc:creator>Utente di Microsoft Office</dc:creator>
  <cp:lastModifiedBy>silvia.tondo</cp:lastModifiedBy>
  <cp:revision>44</cp:revision>
  <dcterms:created xsi:type="dcterms:W3CDTF">2018-01-22T11:18:04Z</dcterms:created>
  <dcterms:modified xsi:type="dcterms:W3CDTF">2018-01-29T11:29:00Z</dcterms:modified>
</cp:coreProperties>
</file>