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6" y="-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A2B8C-693D-47A6-A89E-4E0D6D77F4AD}" type="datetimeFigureOut">
              <a:rPr lang="it-IT" smtClean="0"/>
              <a:t>08/02/2018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700A2-DDAC-4F49-893A-A367CBE3D6FD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 GATEWAY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Luca </a:t>
            </a:r>
            <a:r>
              <a:rPr lang="en-US" dirty="0" err="1" smtClean="0"/>
              <a:t>nespoli</a:t>
            </a:r>
            <a:r>
              <a:rPr lang="en-US" dirty="0" smtClean="0"/>
              <a:t> 5AS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3590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Luca </a:t>
            </a:r>
            <a:r>
              <a:rPr lang="en-US" dirty="0" err="1" smtClean="0"/>
              <a:t>nespoli</a:t>
            </a:r>
            <a:r>
              <a:rPr lang="en-US" dirty="0" smtClean="0"/>
              <a:t> 5AS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3590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55285" y="344841"/>
            <a:ext cx="8162357" cy="11009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COSA e’?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304714" y="1514537"/>
            <a:ext cx="7017488" cy="1488155"/>
          </a:xfrm>
        </p:spPr>
        <p:txBody>
          <a:bodyPr>
            <a:normAutofit/>
          </a:bodyPr>
          <a:lstStyle/>
          <a:p>
            <a:r>
              <a:rPr lang="it-IT" dirty="0" smtClean="0"/>
              <a:t>Gateway è un termine che indica il servizio di inoltro di pacchetti verso l’esterno della rete locale.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1026" name="Picture 2" descr="C:\Users\luca.nespoli\Desktop\gatewa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2382" y="3247597"/>
            <a:ext cx="5039473" cy="3412696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6" name="CasellaDiTesto 5"/>
          <p:cNvSpPr txBox="1"/>
          <p:nvPr/>
        </p:nvSpPr>
        <p:spPr>
          <a:xfrm>
            <a:off x="3262184" y="4769708"/>
            <a:ext cx="2421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644344" y="4176584"/>
            <a:ext cx="44978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spcBef>
                <a:spcPts val="700"/>
              </a:spcBef>
              <a:buClr>
                <a:srgbClr val="F3F3F2"/>
              </a:buClr>
            </a:pPr>
            <a:r>
              <a:rPr lang="it-IT" sz="2000" b="1" cap="all" spc="400" dirty="0" smtClean="0">
                <a:solidFill>
                  <a:srgbClr val="F8B323"/>
                </a:solidFill>
              </a:rPr>
              <a:t>La funzione di gateway è solitamente svolta da un dispositivo hardware chiamato router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55285" y="344841"/>
            <a:ext cx="8162357" cy="989690"/>
          </a:xfrm>
        </p:spPr>
        <p:txBody>
          <a:bodyPr>
            <a:noAutofit/>
          </a:bodyPr>
          <a:lstStyle/>
          <a:p>
            <a:r>
              <a:rPr lang="it-IT" sz="6000" dirty="0" smtClean="0"/>
              <a:t>RETI SEMPLICI</a:t>
            </a:r>
            <a:endParaRPr lang="it-IT" sz="600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267645" y="2570206"/>
            <a:ext cx="7017488" cy="2088291"/>
          </a:xfrm>
        </p:spPr>
        <p:txBody>
          <a:bodyPr>
            <a:normAutofit/>
          </a:bodyPr>
          <a:lstStyle/>
          <a:p>
            <a:r>
              <a:rPr lang="it-IT" dirty="0" smtClean="0"/>
              <a:t>Nelle </a:t>
            </a:r>
            <a:r>
              <a:rPr lang="it-IT" dirty="0" smtClean="0"/>
              <a:t>reti più semplici è presente un solo </a:t>
            </a:r>
            <a:r>
              <a:rPr lang="it-IT" dirty="0" smtClean="0"/>
              <a:t>gateway</a:t>
            </a:r>
            <a:r>
              <a:rPr lang="it-IT" dirty="0" smtClean="0"/>
              <a:t> che inoltra tutto il </a:t>
            </a:r>
            <a:r>
              <a:rPr lang="it-IT" dirty="0" smtClean="0"/>
              <a:t>traffico diretto </a:t>
            </a:r>
            <a:r>
              <a:rPr lang="it-IT" dirty="0" smtClean="0"/>
              <a:t>all'esterno verso la </a:t>
            </a:r>
            <a:r>
              <a:rPr lang="it-IT" dirty="0" smtClean="0"/>
              <a:t>rete internet. 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55285" y="344841"/>
            <a:ext cx="8162357" cy="989690"/>
          </a:xfrm>
        </p:spPr>
        <p:txBody>
          <a:bodyPr>
            <a:noAutofit/>
          </a:bodyPr>
          <a:lstStyle/>
          <a:p>
            <a:r>
              <a:rPr lang="it-IT" sz="6000" dirty="0" smtClean="0"/>
              <a:t>RETI COMPLESSE</a:t>
            </a:r>
            <a:endParaRPr lang="it-IT" sz="600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255288" y="2199504"/>
            <a:ext cx="7017488" cy="3138616"/>
          </a:xfrm>
        </p:spPr>
        <p:txBody>
          <a:bodyPr>
            <a:normAutofit/>
          </a:bodyPr>
          <a:lstStyle/>
          <a:p>
            <a:r>
              <a:rPr lang="it-IT" dirty="0" smtClean="0"/>
              <a:t>NELLE </a:t>
            </a:r>
            <a:r>
              <a:rPr lang="it-IT" dirty="0" smtClean="0"/>
              <a:t>reti più complesse in cui sono presenti parecchie subnet, ognuna di queste fa riferimento ad un GATEWAY che instrada il traffico dati verso le altre sottoreti o lo reindirizza ad altri GATEWAY.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55285" y="344841"/>
            <a:ext cx="8162357" cy="11009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COME FUNZIONA?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329426" y="2923207"/>
            <a:ext cx="8051147" cy="159936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dirty="0" smtClean="0"/>
              <a:t>CONTROLLO TRA BIT E PREFIX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smtClean="0"/>
              <a:t>I primi Bit e prefix corrispondono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 smtClean="0"/>
              <a:t>i primi bit e il prefix non corrispondono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55285" y="344841"/>
            <a:ext cx="8162357" cy="11009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CONTROLLO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773372" y="2075936"/>
            <a:ext cx="8224141" cy="4176584"/>
          </a:xfrm>
        </p:spPr>
        <p:txBody>
          <a:bodyPr>
            <a:normAutofit/>
          </a:bodyPr>
          <a:lstStyle/>
          <a:p>
            <a:pPr marL="457200" indent="-457200"/>
            <a:r>
              <a:rPr lang="it-IT" dirty="0" smtClean="0"/>
              <a:t>    Un </a:t>
            </a:r>
            <a:r>
              <a:rPr lang="it-IT" dirty="0" smtClean="0"/>
              <a:t>COMPUTER connesso alla </a:t>
            </a:r>
            <a:r>
              <a:rPr lang="it-IT" dirty="0" smtClean="0"/>
              <a:t>rete locale </a:t>
            </a:r>
            <a:r>
              <a:rPr lang="it-IT" dirty="0" smtClean="0"/>
              <a:t>confronta i primi BIT dell'indirizzo di destinazione dei dati da inviare con il </a:t>
            </a:r>
            <a:r>
              <a:rPr lang="it-IT" dirty="0" smtClean="0"/>
              <a:t>network </a:t>
            </a:r>
            <a:r>
              <a:rPr lang="it-IT" dirty="0" smtClean="0"/>
              <a:t>PREFIX (già noto) del proprio indirizzo </a:t>
            </a:r>
            <a:r>
              <a:rPr lang="it-IT" dirty="0" smtClean="0"/>
              <a:t>IP.</a:t>
            </a:r>
          </a:p>
          <a:p>
            <a:pPr marL="457200" indent="-457200"/>
            <a:endParaRPr lang="it-IT" dirty="0" smtClean="0"/>
          </a:p>
          <a:p>
            <a:pPr marL="457200" indent="-457200"/>
            <a:endParaRPr lang="it-IT" dirty="0" smtClean="0"/>
          </a:p>
          <a:p>
            <a:r>
              <a:rPr lang="it-IT" sz="1300" b="0" dirty="0" smtClean="0"/>
              <a:t>ATTENZIONE</a:t>
            </a:r>
            <a:r>
              <a:rPr lang="it-IT" sz="1300" b="0" dirty="0" smtClean="0"/>
              <a:t>:</a:t>
            </a:r>
          </a:p>
          <a:p>
            <a:r>
              <a:rPr lang="it-IT" sz="1300" b="0" dirty="0" smtClean="0"/>
              <a:t>Non </a:t>
            </a:r>
            <a:r>
              <a:rPr lang="it-IT" sz="1300" b="0" dirty="0" smtClean="0"/>
              <a:t>possono coesistere in una stessa rete 2 computer </a:t>
            </a:r>
            <a:r>
              <a:rPr lang="it-IT" sz="1300" b="0" dirty="0" smtClean="0"/>
              <a:t>       con </a:t>
            </a:r>
            <a:r>
              <a:rPr lang="it-IT" sz="1300" b="0" dirty="0" smtClean="0"/>
              <a:t>lo stesso indirizzo IP (conflitto IP; il secondo arrivato disattiva la propria scheda di rete).</a:t>
            </a:r>
          </a:p>
          <a:p>
            <a:pPr marL="457200" indent="-457200"/>
            <a:endParaRPr lang="it-IT" dirty="0" smtClean="0"/>
          </a:p>
          <a:p>
            <a:pPr marL="457200" indent="-457200"/>
            <a:endParaRPr lang="it-IT" dirty="0" smtClean="0"/>
          </a:p>
          <a:p>
            <a:pPr marL="457200" indent="-457200"/>
            <a:endParaRPr lang="it-IT" dirty="0" smtClean="0"/>
          </a:p>
          <a:p>
            <a:pPr marL="457200" indent="-457200"/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262184" y="4769708"/>
            <a:ext cx="2421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55285" y="344841"/>
            <a:ext cx="8162357" cy="1100900"/>
          </a:xfrm>
        </p:spPr>
        <p:txBody>
          <a:bodyPr>
            <a:noAutofit/>
          </a:bodyPr>
          <a:lstStyle/>
          <a:p>
            <a:r>
              <a:rPr lang="it-IT" sz="6000" dirty="0" smtClean="0"/>
              <a:t>SE CORRISPONDONO</a:t>
            </a:r>
            <a:endParaRPr lang="it-IT" sz="600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810443" y="2490731"/>
            <a:ext cx="8224141" cy="3168674"/>
          </a:xfrm>
        </p:spPr>
        <p:txBody>
          <a:bodyPr>
            <a:normAutofit/>
          </a:bodyPr>
          <a:lstStyle/>
          <a:p>
            <a:pPr marL="457200" indent="-457200"/>
            <a:r>
              <a:rPr lang="it-IT" dirty="0" smtClean="0"/>
              <a:t>    se </a:t>
            </a:r>
            <a:r>
              <a:rPr lang="it-IT" dirty="0" smtClean="0"/>
              <a:t>corrispondono, significa che il computer di destinazione è sulla stessa rete </a:t>
            </a:r>
            <a:r>
              <a:rPr lang="it-IT" dirty="0" smtClean="0"/>
              <a:t>locale.</a:t>
            </a:r>
          </a:p>
          <a:p>
            <a:pPr marL="457200" indent="-457200"/>
            <a:r>
              <a:rPr lang="it-IT" dirty="0" smtClean="0"/>
              <a:t> </a:t>
            </a:r>
            <a:r>
              <a:rPr lang="it-IT" dirty="0" smtClean="0"/>
              <a:t>   I dati non passeranno quindi attraverso il gateway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262184" y="4769708"/>
            <a:ext cx="2421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55285" y="344841"/>
            <a:ext cx="8162357" cy="1100900"/>
          </a:xfrm>
        </p:spPr>
        <p:txBody>
          <a:bodyPr>
            <a:noAutofit/>
          </a:bodyPr>
          <a:lstStyle/>
          <a:p>
            <a:r>
              <a:rPr lang="it-IT" sz="4800" dirty="0" smtClean="0"/>
              <a:t>SE NON CORRISPONDONO</a:t>
            </a:r>
            <a:endParaRPr lang="it-IT" sz="480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810443" y="2490731"/>
            <a:ext cx="8224141" cy="3168674"/>
          </a:xfrm>
        </p:spPr>
        <p:txBody>
          <a:bodyPr>
            <a:normAutofit/>
          </a:bodyPr>
          <a:lstStyle/>
          <a:p>
            <a:pPr marL="457200" indent="-457200"/>
            <a:r>
              <a:rPr lang="it-IT" dirty="0" smtClean="0"/>
              <a:t>    se </a:t>
            </a:r>
            <a:r>
              <a:rPr lang="it-IT" dirty="0" smtClean="0"/>
              <a:t>invece i primi bit e il prefix non corrispondono, il computer d'origine invia i dati al gateway, il quale si occuperà del loro successivo instradamento verso la rete remota di destinazione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262184" y="4769708"/>
            <a:ext cx="2421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luca.nespoli\Desktop\Untitled2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193" y="1115768"/>
            <a:ext cx="8967497" cy="50502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</a:majorFont>
      <a:minorFont>
        <a:latin typeface="Gill Sans MT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TF00001242</Template>
  <TotalTime>44</TotalTime>
  <Words>149</Words>
  <Application>Microsoft Office PowerPoint</Application>
  <PresentationFormat>Personalizzato</PresentationFormat>
  <Paragraphs>33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Badge</vt:lpstr>
      <vt:lpstr>IL GATEWAY</vt:lpstr>
      <vt:lpstr>COSA e’?</vt:lpstr>
      <vt:lpstr>RETI SEMPLICI</vt:lpstr>
      <vt:lpstr>RETI COMPLESSE</vt:lpstr>
      <vt:lpstr>COME FUNZIONA?</vt:lpstr>
      <vt:lpstr>CONTROLLO</vt:lpstr>
      <vt:lpstr>SE CORRISPONDONO</vt:lpstr>
      <vt:lpstr>SE NON CORRISPONDONO</vt:lpstr>
      <vt:lpstr>Diapositiva 9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Nespoli Luca</dc:creator>
  <cp:lastModifiedBy>luca.nespoli</cp:lastModifiedBy>
  <cp:revision>7</cp:revision>
  <dcterms:created xsi:type="dcterms:W3CDTF">2015-02-11T21:48:33Z</dcterms:created>
  <dcterms:modified xsi:type="dcterms:W3CDTF">2018-02-08T07:59:11Z</dcterms:modified>
</cp:coreProperties>
</file>