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3512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9635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72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302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19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59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545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26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231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225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377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43D62-3B63-4259-82C0-6E6F3870CE93}" type="datetimeFigureOut">
              <a:rPr lang="it-IT" smtClean="0"/>
              <a:t>11/03/2018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BAEA-C196-4804-8BD2-7C5CA00945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90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1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99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19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13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3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38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13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54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09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84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081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474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CSMA/CD</dc:title>
  <dc:creator>Giacomo Tosi</dc:creator>
  <dcterms:created xsi:type="dcterms:W3CDTF">2018-03-11T16:14:24Z</dcterms:created>
  <dcterms:modified xsi:type="dcterms:W3CDTF">2018-03-11T16:15:25Z</dcterms:modified>
</cp:coreProperties>
</file>