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9" r:id="rId4"/>
    <p:sldId id="260" r:id="rId5"/>
    <p:sldId id="263" r:id="rId6"/>
    <p:sldId id="261" r:id="rId7"/>
    <p:sldId id="262" r:id="rId8"/>
    <p:sldId id="258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82" autoAdjust="0"/>
    <p:restoredTop sz="94660"/>
  </p:normalViewPr>
  <p:slideViewPr>
    <p:cSldViewPr snapToGrid="0">
      <p:cViewPr varScale="1">
        <p:scale>
          <a:sx n="72" d="100"/>
          <a:sy n="72" d="100"/>
        </p:scale>
        <p:origin x="42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71D59-85F1-4443-BF7B-822DE172EC90}" type="datetimeFigureOut">
              <a:rPr lang="it-IT" smtClean="0"/>
              <a:pPr/>
              <a:t>31/01/2018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26FD5-D970-4D3E-A6BA-3E99EB850A8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8106727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71D59-85F1-4443-BF7B-822DE172EC90}" type="datetimeFigureOut">
              <a:rPr lang="it-IT" smtClean="0"/>
              <a:pPr/>
              <a:t>31/01/2018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26FD5-D970-4D3E-A6BA-3E99EB850A8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9823498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71D59-85F1-4443-BF7B-822DE172EC90}" type="datetimeFigureOut">
              <a:rPr lang="it-IT" smtClean="0"/>
              <a:pPr/>
              <a:t>31/01/2018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26FD5-D970-4D3E-A6BA-3E99EB850A8E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14808712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71D59-85F1-4443-BF7B-822DE172EC90}" type="datetimeFigureOut">
              <a:rPr lang="it-IT" smtClean="0"/>
              <a:pPr/>
              <a:t>31/01/2018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26FD5-D970-4D3E-A6BA-3E99EB850A8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593842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71D59-85F1-4443-BF7B-822DE172EC90}" type="datetimeFigureOut">
              <a:rPr lang="it-IT" smtClean="0"/>
              <a:pPr/>
              <a:t>31/01/2018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26FD5-D970-4D3E-A6BA-3E99EB850A8E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88523749"/>
      </p:ext>
    </p:extLst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71D59-85F1-4443-BF7B-822DE172EC90}" type="datetimeFigureOut">
              <a:rPr lang="it-IT" smtClean="0"/>
              <a:pPr/>
              <a:t>31/01/2018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26FD5-D970-4D3E-A6BA-3E99EB850A8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7900335"/>
      </p:ext>
    </p:extLst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71D59-85F1-4443-BF7B-822DE172EC90}" type="datetimeFigureOut">
              <a:rPr lang="it-IT" smtClean="0"/>
              <a:pPr/>
              <a:t>31/01/2018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26FD5-D970-4D3E-A6BA-3E99EB850A8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2091861"/>
      </p:ext>
    </p:extLst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71D59-85F1-4443-BF7B-822DE172EC90}" type="datetimeFigureOut">
              <a:rPr lang="it-IT" smtClean="0"/>
              <a:pPr/>
              <a:t>31/01/2018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26FD5-D970-4D3E-A6BA-3E99EB850A8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5581386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71D59-85F1-4443-BF7B-822DE172EC90}" type="datetimeFigureOut">
              <a:rPr lang="it-IT" smtClean="0"/>
              <a:pPr/>
              <a:t>31/01/2018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26FD5-D970-4D3E-A6BA-3E99EB850A8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2132039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71D59-85F1-4443-BF7B-822DE172EC90}" type="datetimeFigureOut">
              <a:rPr lang="it-IT" smtClean="0"/>
              <a:pPr/>
              <a:t>31/01/2018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26FD5-D970-4D3E-A6BA-3E99EB850A8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14314144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71D59-85F1-4443-BF7B-822DE172EC90}" type="datetimeFigureOut">
              <a:rPr lang="it-IT" smtClean="0"/>
              <a:pPr/>
              <a:t>31/01/2018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26FD5-D970-4D3E-A6BA-3E99EB850A8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3702662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71D59-85F1-4443-BF7B-822DE172EC90}" type="datetimeFigureOut">
              <a:rPr lang="it-IT" smtClean="0"/>
              <a:pPr/>
              <a:t>31/01/2018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26FD5-D970-4D3E-A6BA-3E99EB850A8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8427351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71D59-85F1-4443-BF7B-822DE172EC90}" type="datetimeFigureOut">
              <a:rPr lang="it-IT" smtClean="0"/>
              <a:pPr/>
              <a:t>31/01/2018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26FD5-D970-4D3E-A6BA-3E99EB850A8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11682652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71D59-85F1-4443-BF7B-822DE172EC90}" type="datetimeFigureOut">
              <a:rPr lang="it-IT" smtClean="0"/>
              <a:pPr/>
              <a:t>31/01/2018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26FD5-D970-4D3E-A6BA-3E99EB850A8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2500672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71D59-85F1-4443-BF7B-822DE172EC90}" type="datetimeFigureOut">
              <a:rPr lang="it-IT" smtClean="0"/>
              <a:pPr/>
              <a:t>31/01/2018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26FD5-D970-4D3E-A6BA-3E99EB850A8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4296143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71D59-85F1-4443-BF7B-822DE172EC90}" type="datetimeFigureOut">
              <a:rPr lang="it-IT" smtClean="0"/>
              <a:pPr/>
              <a:t>31/01/2018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26FD5-D970-4D3E-A6BA-3E99EB850A8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6477314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D71D59-85F1-4443-BF7B-822DE172EC90}" type="datetimeFigureOut">
              <a:rPr lang="it-IT" smtClean="0"/>
              <a:pPr/>
              <a:t>31/01/2018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9826FD5-D970-4D3E-A6BA-3E99EB850A8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9112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ransition spd="slow">
    <p:push dir="u"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A200029-19B0-4A96-9436-B9D4C06DC6B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Commutazione di Pacchetto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2C0FA4D-E2C7-4B88-96D6-87ABFD0C62B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Marco Grampa</a:t>
            </a:r>
          </a:p>
        </p:txBody>
      </p:sp>
    </p:spTree>
    <p:extLst>
      <p:ext uri="{BB962C8B-B14F-4D97-AF65-F5344CB8AC3E}">
        <p14:creationId xmlns:p14="http://schemas.microsoft.com/office/powerpoint/2010/main" val="2670129189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88E1366-01E9-47BA-80EB-39D78EBE1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Circuito virtuale (VC)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4CFA853-5768-416C-B2C1-5C12EBE544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Pacchetti ricevuti nell’ordine di trasmissione</a:t>
            </a:r>
          </a:p>
          <a:p>
            <a:r>
              <a:rPr lang="it-IT" dirty="0"/>
              <a:t>L’instradamento viene stabilito PRIMA della trasmissione</a:t>
            </a:r>
          </a:p>
          <a:p>
            <a:r>
              <a:rPr lang="it-IT" dirty="0"/>
              <a:t>Reti pubbliche (es. ITAPAC, nata in Italia nel 1986)</a:t>
            </a:r>
          </a:p>
          <a:p>
            <a:r>
              <a:rPr lang="it-IT" dirty="0"/>
              <a:t>Può permettere il servizio </a:t>
            </a:r>
            <a:r>
              <a:rPr lang="it-IT" dirty="0" err="1"/>
              <a:t>datagram</a:t>
            </a:r>
            <a:endParaRPr lang="it-IT" dirty="0"/>
          </a:p>
          <a:p>
            <a:r>
              <a:rPr lang="it-IT" dirty="0"/>
              <a:t>Orientato alla connessione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9CC193F9-B594-40BF-85D1-85131C46C4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4253744"/>
            <a:ext cx="828675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30750329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C66A43C-6D7B-40E0-B5A7-85E4556B3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Vantaggi e svantaggi delle due tecniche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110611E-A219-4318-983A-49C0ACEB7D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/>
              <a:t>Datagram</a:t>
            </a:r>
            <a:endParaRPr lang="it-IT" dirty="0"/>
          </a:p>
        </p:txBody>
      </p: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id="{11F153E3-1949-431F-B462-2347862D142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it-IT" dirty="0"/>
              <a:t>Vantaggi</a:t>
            </a:r>
          </a:p>
          <a:p>
            <a:pPr lvl="1"/>
            <a:r>
              <a:rPr lang="it-IT" dirty="0"/>
              <a:t>Non è necessario stabilire un collegamento iniziale</a:t>
            </a:r>
          </a:p>
          <a:p>
            <a:pPr lvl="1"/>
            <a:r>
              <a:rPr lang="it-IT" dirty="0"/>
              <a:t>Collegamento senza connessioni</a:t>
            </a:r>
          </a:p>
          <a:p>
            <a:r>
              <a:rPr lang="it-IT" dirty="0"/>
              <a:t>Svantaggi</a:t>
            </a:r>
          </a:p>
          <a:p>
            <a:pPr lvl="1"/>
            <a:r>
              <a:rPr lang="it-IT" dirty="0"/>
              <a:t>Ogni nodo deve instradare i pacchetti</a:t>
            </a:r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4967A044-A718-48B1-B054-B2CB48FAD7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/>
              <a:t>Circuito virtuale</a:t>
            </a:r>
          </a:p>
        </p:txBody>
      </p:sp>
      <p:sp>
        <p:nvSpPr>
          <p:cNvPr id="7" name="Segnaposto contenuto 6">
            <a:extLst>
              <a:ext uri="{FF2B5EF4-FFF2-40B4-BE49-F238E27FC236}">
                <a16:creationId xmlns:a16="http://schemas.microsoft.com/office/drawing/2014/main" id="{5B553252-56B1-4219-9D60-8763969A703F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it-IT" dirty="0"/>
              <a:t>Vantaggi</a:t>
            </a:r>
          </a:p>
          <a:p>
            <a:pPr lvl="1"/>
            <a:r>
              <a:rPr lang="it-IT" dirty="0"/>
              <a:t>Il percorso viene individuato subito</a:t>
            </a:r>
          </a:p>
          <a:p>
            <a:pPr lvl="1"/>
            <a:r>
              <a:rPr lang="it-IT" dirty="0"/>
              <a:t>I pacchetti sono ricevuti nell’ordine in cui erano stati generati</a:t>
            </a:r>
          </a:p>
          <a:p>
            <a:pPr lvl="1"/>
            <a:r>
              <a:rPr lang="it-IT" dirty="0"/>
              <a:t>Pacchetti inoltrati direttamente dai nodi</a:t>
            </a:r>
          </a:p>
          <a:p>
            <a:r>
              <a:rPr lang="it-IT" dirty="0"/>
              <a:t>Svantaggi</a:t>
            </a:r>
          </a:p>
          <a:p>
            <a:pPr lvl="1"/>
            <a:r>
              <a:rPr lang="it-IT" dirty="0"/>
              <a:t>Necessità di instaurare il circuito virtuale</a:t>
            </a:r>
          </a:p>
        </p:txBody>
      </p:sp>
    </p:spTree>
    <p:extLst>
      <p:ext uri="{BB962C8B-B14F-4D97-AF65-F5344CB8AC3E}">
        <p14:creationId xmlns:p14="http://schemas.microsoft.com/office/powerpoint/2010/main" val="3191605628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3B3F1C3-9988-4CB7-959F-03168358D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Concetti generali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D685F64-9DD6-4F50-A2AF-52E66187F9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Evoluzione della commutazione di messaggio</a:t>
            </a:r>
          </a:p>
          <a:p>
            <a:r>
              <a:rPr lang="it-IT" dirty="0"/>
              <a:t>Nato durante gli anni ’60 (necessità di una rete che funzioni anche con nodi e o parti di rete)</a:t>
            </a:r>
          </a:p>
          <a:p>
            <a:r>
              <a:rPr lang="it-IT" dirty="0"/>
              <a:t>Ogni messaggio viene trasmesso in pacchetti (frammenti del messaggio)</a:t>
            </a:r>
          </a:p>
          <a:p>
            <a:r>
              <a:rPr lang="it-IT" dirty="0"/>
              <a:t>I pacchetti vengono trasmessi indipendentemente (non necessariamente sullo stesso percorso)</a:t>
            </a:r>
          </a:p>
          <a:p>
            <a:r>
              <a:rPr lang="it-IT" dirty="0"/>
              <a:t>L’ordine di arrivo può essere diverso da quello di spedizione</a:t>
            </a:r>
          </a:p>
          <a:p>
            <a:r>
              <a:rPr lang="it-IT" dirty="0"/>
              <a:t>Il ricevente si occupa di rimettere insieme il messaggio</a:t>
            </a:r>
          </a:p>
        </p:txBody>
      </p:sp>
    </p:spTree>
    <p:extLst>
      <p:ext uri="{BB962C8B-B14F-4D97-AF65-F5344CB8AC3E}">
        <p14:creationId xmlns:p14="http://schemas.microsoft.com/office/powerpoint/2010/main" val="4054606712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4FC9897-D18A-4A3A-8428-F904984DA2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 pacchetti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33E2AC7-5EAF-48E4-A97C-47E31B95C9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I pacchetti devono contenere informazioni per prevenire errori di trasmissione</a:t>
            </a:r>
          </a:p>
          <a:p>
            <a:r>
              <a:rPr lang="it-IT" dirty="0"/>
              <a:t>Ogni pacchetto contiene necessariamente:</a:t>
            </a:r>
          </a:p>
          <a:p>
            <a:pPr lvl="1"/>
            <a:r>
              <a:rPr lang="it-IT" dirty="0" err="1"/>
              <a:t>Header</a:t>
            </a:r>
            <a:r>
              <a:rPr lang="it-IT" dirty="0"/>
              <a:t> (intestazione) -&gt; informazioni aggiuntive necessarie alla trasmissione (ad esempio indirizzo del trasmettitore e del ricevente)</a:t>
            </a:r>
          </a:p>
          <a:p>
            <a:pPr lvl="1"/>
            <a:r>
              <a:rPr lang="it-IT" dirty="0"/>
              <a:t>Body (corpo/campo dati) -&gt; dati tratti dal messaggio originale</a:t>
            </a:r>
          </a:p>
          <a:p>
            <a:pPr lvl="1"/>
            <a:r>
              <a:rPr lang="it-IT" dirty="0" err="1"/>
              <a:t>Checksum</a:t>
            </a:r>
            <a:r>
              <a:rPr lang="it-IT" dirty="0"/>
              <a:t> -&gt; codice per prevenire errori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04900" y="4891088"/>
            <a:ext cx="37338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92292375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D46BEB0-B850-4547-892B-77EAC0BD5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Store and forward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68FDF8B-5209-4B94-B429-37A35D7842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Ogni nodo (o DTE, Data Terminal </a:t>
            </a:r>
            <a:r>
              <a:rPr lang="it-IT" dirty="0" err="1"/>
              <a:t>Equipment</a:t>
            </a:r>
            <a:r>
              <a:rPr lang="it-IT" dirty="0"/>
              <a:t>)</a:t>
            </a:r>
          </a:p>
          <a:p>
            <a:pPr lvl="1"/>
            <a:r>
              <a:rPr lang="it-IT" dirty="0"/>
              <a:t>Riceve un pacchetto</a:t>
            </a:r>
          </a:p>
          <a:p>
            <a:pPr lvl="1"/>
            <a:r>
              <a:rPr lang="it-IT" dirty="0"/>
              <a:t>Lo memorizza</a:t>
            </a:r>
          </a:p>
          <a:p>
            <a:pPr lvl="1"/>
            <a:r>
              <a:rPr lang="it-IT" dirty="0"/>
              <a:t>Legge le informazioni scritte nell’intestazione</a:t>
            </a:r>
          </a:p>
          <a:p>
            <a:pPr lvl="1"/>
            <a:r>
              <a:rPr lang="it-IT" dirty="0"/>
              <a:t>Decide su quale linea instradare il pacchetto</a:t>
            </a:r>
          </a:p>
        </p:txBody>
      </p:sp>
    </p:spTree>
    <p:extLst>
      <p:ext uri="{BB962C8B-B14F-4D97-AF65-F5344CB8AC3E}">
        <p14:creationId xmlns:p14="http://schemas.microsoft.com/office/powerpoint/2010/main" val="43502952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D671C3A-F2A9-4712-8549-B5108179E6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431762"/>
          </a:xfrm>
        </p:spPr>
        <p:txBody>
          <a:bodyPr anchor="ctr"/>
          <a:lstStyle/>
          <a:p>
            <a:pPr algn="ctr"/>
            <a:r>
              <a:rPr lang="it-IT" dirty="0"/>
              <a:t>Vantaggi e svantaggi della commutazione di pacchetto</a:t>
            </a:r>
          </a:p>
        </p:txBody>
      </p:sp>
    </p:spTree>
    <p:extLst>
      <p:ext uri="{BB962C8B-B14F-4D97-AF65-F5344CB8AC3E}">
        <p14:creationId xmlns:p14="http://schemas.microsoft.com/office/powerpoint/2010/main" val="1225293391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D51001A-C9D5-450F-8D79-8BF989D18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Vantaggi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1557057-F1FC-4D45-9DDB-C656DC762C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Uso efficiente delle linee</a:t>
            </a:r>
          </a:p>
          <a:p>
            <a:pPr lvl="1"/>
            <a:r>
              <a:rPr lang="it-IT" dirty="0"/>
              <a:t>Più pacchetti possono usare la stessa linea</a:t>
            </a:r>
          </a:p>
          <a:p>
            <a:pPr lvl="1"/>
            <a:r>
              <a:rPr lang="it-IT" dirty="0"/>
              <a:t>Accodamento ed invio dei pacchetti</a:t>
            </a:r>
          </a:p>
          <a:p>
            <a:r>
              <a:rPr lang="it-IT" dirty="0"/>
              <a:t>La trasmissione non deve avvenire per forza alla stessa velocità (bit-rate)</a:t>
            </a:r>
          </a:p>
          <a:p>
            <a:pPr lvl="1"/>
            <a:r>
              <a:rPr lang="it-IT" dirty="0"/>
              <a:t>Ogni nodo riceve e trasmette alla velocità preferita</a:t>
            </a:r>
          </a:p>
        </p:txBody>
      </p:sp>
    </p:spTree>
    <p:extLst>
      <p:ext uri="{BB962C8B-B14F-4D97-AF65-F5344CB8AC3E}">
        <p14:creationId xmlns:p14="http://schemas.microsoft.com/office/powerpoint/2010/main" val="2754212619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9D0B82A-1016-404C-8CE4-DDE42581C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Svantaggi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48F4994-B26D-42BB-9338-6BCD453A2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880773"/>
          </a:xfrm>
        </p:spPr>
        <p:txBody>
          <a:bodyPr/>
          <a:lstStyle/>
          <a:p>
            <a:r>
              <a:rPr lang="it-IT" dirty="0"/>
              <a:t>Poco adatto ai casi in cui sia necessaria poca latenza (ad esempio nella telefonia e nelle comunicazioni real-time ci si aspetta ritardi minimi)</a:t>
            </a:r>
          </a:p>
          <a:p>
            <a:r>
              <a:rPr lang="it-IT" dirty="0"/>
              <a:t>Necessità di ulteriori risorse per trasmettere le intestazioni dei pacchetti (</a:t>
            </a:r>
            <a:r>
              <a:rPr lang="it-IT" dirty="0" err="1"/>
              <a:t>overhead</a:t>
            </a:r>
            <a:r>
              <a:rPr lang="it-IT" dirty="0"/>
              <a:t>) senza di cui l’instradamento non potrebbe avvenire</a:t>
            </a:r>
          </a:p>
          <a:p>
            <a:r>
              <a:rPr lang="it-IT" dirty="0"/>
              <a:t>Possibile intasamento di una rete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3300" y="4048125"/>
            <a:ext cx="5638800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32258542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5540B4D-0C74-408F-8378-129FB724CD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5431763"/>
          </a:xfrm>
        </p:spPr>
        <p:txBody>
          <a:bodyPr anchor="ctr"/>
          <a:lstStyle/>
          <a:p>
            <a:pPr algn="ctr"/>
            <a:r>
              <a:rPr lang="it-IT" dirty="0"/>
              <a:t>Tecniche: </a:t>
            </a:r>
            <a:r>
              <a:rPr lang="it-IT" dirty="0" err="1"/>
              <a:t>datagram</a:t>
            </a:r>
            <a:r>
              <a:rPr lang="it-IT" dirty="0"/>
              <a:t> e circuito virtuale</a:t>
            </a:r>
          </a:p>
        </p:txBody>
      </p:sp>
    </p:spTree>
    <p:extLst>
      <p:ext uri="{BB962C8B-B14F-4D97-AF65-F5344CB8AC3E}">
        <p14:creationId xmlns:p14="http://schemas.microsoft.com/office/powerpoint/2010/main" val="3296652971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58DD23A-2605-4FAE-B3FE-7E041DC58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Datagram</a:t>
            </a:r>
            <a:r>
              <a:rPr lang="it-IT" dirty="0"/>
              <a:t> (UDP)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A154C1C-4BF5-4DB0-B476-9BCC3E2ADC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I pacchetti possono seguire percorsi diversi e in ordine diverso</a:t>
            </a:r>
          </a:p>
          <a:p>
            <a:r>
              <a:rPr lang="it-IT" dirty="0"/>
              <a:t>ARPANET (Stati Uniti, 1969-1983)</a:t>
            </a:r>
          </a:p>
          <a:p>
            <a:r>
              <a:rPr lang="it-IT" dirty="0"/>
              <a:t>Internet</a:t>
            </a:r>
          </a:p>
          <a:p>
            <a:pPr lvl="1"/>
            <a:r>
              <a:rPr lang="it-IT" dirty="0"/>
              <a:t>TCP (</a:t>
            </a:r>
            <a:r>
              <a:rPr lang="it-IT" dirty="0" err="1"/>
              <a:t>Transmission</a:t>
            </a:r>
            <a:r>
              <a:rPr lang="it-IT" dirty="0"/>
              <a:t> </a:t>
            </a:r>
            <a:r>
              <a:rPr lang="it-IT" dirty="0" err="1"/>
              <a:t>Control</a:t>
            </a:r>
            <a:r>
              <a:rPr lang="it-IT" dirty="0"/>
              <a:t> </a:t>
            </a:r>
            <a:r>
              <a:rPr lang="it-IT" dirty="0" err="1"/>
              <a:t>Protocol</a:t>
            </a:r>
            <a:r>
              <a:rPr lang="it-IT" dirty="0"/>
              <a:t>)</a:t>
            </a:r>
          </a:p>
          <a:p>
            <a:pPr lvl="1"/>
            <a:r>
              <a:rPr lang="it-IT" dirty="0"/>
              <a:t>UDP (</a:t>
            </a:r>
            <a:r>
              <a:rPr lang="it-IT" dirty="0" err="1"/>
              <a:t>User</a:t>
            </a:r>
            <a:r>
              <a:rPr lang="it-IT" dirty="0"/>
              <a:t> </a:t>
            </a:r>
            <a:r>
              <a:rPr lang="it-IT" dirty="0" err="1"/>
              <a:t>Datagram</a:t>
            </a:r>
            <a:r>
              <a:rPr lang="it-IT" dirty="0"/>
              <a:t> </a:t>
            </a:r>
            <a:r>
              <a:rPr lang="it-IT" dirty="0" err="1"/>
              <a:t>Protocol</a:t>
            </a:r>
            <a:r>
              <a:rPr lang="it-IT" dirty="0"/>
              <a:t>)</a:t>
            </a:r>
          </a:p>
          <a:p>
            <a:r>
              <a:rPr lang="it-IT" dirty="0"/>
              <a:t>Non orientato alla connessione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6D17CBF1-81E8-4F4E-83EC-45A41F90DC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2279" y="4591025"/>
            <a:ext cx="817245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Risultati immagini per arpanet">
            <a:extLst>
              <a:ext uri="{FF2B5EF4-FFF2-40B4-BE49-F238E27FC236}">
                <a16:creationId xmlns:a16="http://schemas.microsoft.com/office/drawing/2014/main" id="{D13270A6-307E-4D17-878C-918492F0A7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21" b="100000" l="4875" r="90000">
                        <a14:backgroundMark x1="13125" y1="71627" x2="23875" y2="70635"/>
                        <a14:backgroundMark x1="23500" y1="74603" x2="54375" y2="9841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6974" y="105915"/>
            <a:ext cx="3500325" cy="2205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8890666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Sfaccettatura">
  <a:themeElements>
    <a:clrScheme name="Sfaccettatur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Sfaccettatura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faccettatur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388</TotalTime>
  <Words>393</Words>
  <Application>Microsoft Office PowerPoint</Application>
  <PresentationFormat>Widescreen</PresentationFormat>
  <Paragraphs>60</Paragraphs>
  <Slides>11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5" baseType="lpstr">
      <vt:lpstr>Arial</vt:lpstr>
      <vt:lpstr>Trebuchet MS</vt:lpstr>
      <vt:lpstr>Wingdings 3</vt:lpstr>
      <vt:lpstr>Sfaccettatura</vt:lpstr>
      <vt:lpstr>Commutazione di Pacchetto</vt:lpstr>
      <vt:lpstr>Concetti generali</vt:lpstr>
      <vt:lpstr>I pacchetti</vt:lpstr>
      <vt:lpstr>Store and forward</vt:lpstr>
      <vt:lpstr>Vantaggi e svantaggi della commutazione di pacchetto</vt:lpstr>
      <vt:lpstr>Vantaggi</vt:lpstr>
      <vt:lpstr>Svantaggi</vt:lpstr>
      <vt:lpstr>Tecniche: datagram e circuito virtuale</vt:lpstr>
      <vt:lpstr>Datagram (UDP)</vt:lpstr>
      <vt:lpstr>Circuito virtuale (VC)</vt:lpstr>
      <vt:lpstr>Vantaggi e svantaggi delle due tecniche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Commutazioni di Pacchetto</dc:title>
  <dc:creator>Marco Grampa</dc:creator>
  <cp:lastModifiedBy>Marco Grampa</cp:lastModifiedBy>
  <cp:revision>46</cp:revision>
  <dcterms:created xsi:type="dcterms:W3CDTF">2018-01-22T17:42:40Z</dcterms:created>
  <dcterms:modified xsi:type="dcterms:W3CDTF">2018-01-31T07:32:58Z</dcterms:modified>
</cp:coreProperties>
</file>