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7" r:id="rId3"/>
    <p:sldId id="258" r:id="rId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7C7C"/>
    <a:srgbClr val="2E75B6"/>
    <a:srgbClr val="712B23"/>
    <a:srgbClr val="3F3E7D"/>
    <a:srgbClr val="8329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47636" autoAdjust="0"/>
  </p:normalViewPr>
  <p:slideViewPr>
    <p:cSldViewPr snapToGrid="0">
      <p:cViewPr varScale="1">
        <p:scale>
          <a:sx n="35" d="100"/>
          <a:sy n="35" d="100"/>
        </p:scale>
        <p:origin x="210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6DCE27-4B2B-4A34-93CA-BCA8559FDFC2}"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it-IT"/>
        </a:p>
      </dgm:t>
    </dgm:pt>
    <dgm:pt modelId="{49768464-B7EB-46AC-8FDE-54FE149DB159}">
      <dgm:prSet phldrT="[Testo]" custT="1"/>
      <dgm:spPr>
        <a:solidFill>
          <a:srgbClr val="7C7C7C"/>
        </a:solidFill>
      </dgm:spPr>
      <dgm:t>
        <a:bodyPr/>
        <a:lstStyle/>
        <a:p>
          <a:r>
            <a:rPr lang="it-IT" sz="1800" dirty="0" err="1" smtClean="0"/>
            <a:t>Plans</a:t>
          </a:r>
          <a:endParaRPr lang="it-IT" sz="1800" dirty="0"/>
        </a:p>
      </dgm:t>
    </dgm:pt>
    <dgm:pt modelId="{10E62753-B6C0-4265-B577-EB2054B15534}" type="parTrans" cxnId="{DCF77826-C382-462F-B909-0AF94C62117B}">
      <dgm:prSet/>
      <dgm:spPr/>
      <dgm:t>
        <a:bodyPr/>
        <a:lstStyle/>
        <a:p>
          <a:endParaRPr lang="it-IT"/>
        </a:p>
      </dgm:t>
    </dgm:pt>
    <dgm:pt modelId="{1DEBBB86-320B-4C8C-981B-083A91E3C999}" type="sibTrans" cxnId="{DCF77826-C382-462F-B909-0AF94C62117B}">
      <dgm:prSet/>
      <dgm:spPr/>
      <dgm:t>
        <a:bodyPr/>
        <a:lstStyle/>
        <a:p>
          <a:endParaRPr lang="it-IT"/>
        </a:p>
      </dgm:t>
    </dgm:pt>
    <dgm:pt modelId="{242BA057-3297-48C8-A3E9-60C199B47609}">
      <dgm:prSet phldrT="[Testo]" custT="1"/>
      <dgm:spPr>
        <a:solidFill>
          <a:srgbClr val="2E75B6"/>
        </a:solidFill>
      </dgm:spPr>
      <dgm:t>
        <a:bodyPr/>
        <a:lstStyle/>
        <a:p>
          <a:r>
            <a:rPr lang="it-IT" sz="1600" b="0" dirty="0" smtClean="0"/>
            <a:t>Control </a:t>
          </a:r>
          <a:r>
            <a:rPr lang="it-IT" sz="1600" b="0" dirty="0" err="1" smtClean="0"/>
            <a:t>number</a:t>
          </a:r>
          <a:r>
            <a:rPr lang="it-IT" sz="1600" b="0" dirty="0" smtClean="0"/>
            <a:t> of </a:t>
          </a:r>
          <a:r>
            <a:rPr lang="it-IT" sz="1600" b="0" dirty="0" err="1" smtClean="0"/>
            <a:t>immigrants</a:t>
          </a:r>
          <a:r>
            <a:rPr lang="it-IT" sz="1600" b="0" dirty="0" smtClean="0"/>
            <a:t> from EU</a:t>
          </a:r>
          <a:endParaRPr lang="it-IT" sz="1600" b="0" dirty="0"/>
        </a:p>
      </dgm:t>
    </dgm:pt>
    <dgm:pt modelId="{583A8BD7-93C3-4310-9728-30FEB198D4B3}" type="parTrans" cxnId="{87A33F4C-A252-483D-B66A-E0C07AD0F353}">
      <dgm:prSet/>
      <dgm:spPr/>
      <dgm:t>
        <a:bodyPr/>
        <a:lstStyle/>
        <a:p>
          <a:endParaRPr lang="it-IT"/>
        </a:p>
      </dgm:t>
    </dgm:pt>
    <dgm:pt modelId="{FAA9255C-7376-45D0-87C8-C690F432DB12}" type="sibTrans" cxnId="{87A33F4C-A252-483D-B66A-E0C07AD0F353}">
      <dgm:prSet/>
      <dgm:spPr/>
      <dgm:t>
        <a:bodyPr/>
        <a:lstStyle/>
        <a:p>
          <a:endParaRPr lang="it-IT"/>
        </a:p>
      </dgm:t>
    </dgm:pt>
    <dgm:pt modelId="{89053C1E-951D-4BBE-AD07-BFDD9F0BA6D8}">
      <dgm:prSet phldrT="[Testo]" custT="1"/>
      <dgm:spPr>
        <a:solidFill>
          <a:srgbClr val="2E75B6"/>
        </a:solidFill>
      </dgm:spPr>
      <dgm:t>
        <a:bodyPr/>
        <a:lstStyle/>
        <a:p>
          <a:r>
            <a:rPr lang="it-IT" sz="1600" b="0" dirty="0" err="1" smtClean="0"/>
            <a:t>Prevent</a:t>
          </a:r>
          <a:r>
            <a:rPr lang="it-IT" sz="1600" b="0" dirty="0" smtClean="0"/>
            <a:t> </a:t>
          </a:r>
          <a:r>
            <a:rPr lang="it-IT" sz="1600" b="0" dirty="0" err="1" smtClean="0"/>
            <a:t>exploiting</a:t>
          </a:r>
          <a:r>
            <a:rPr lang="it-IT" sz="1600" b="0" dirty="0" smtClean="0"/>
            <a:t> of </a:t>
          </a:r>
          <a:r>
            <a:rPr lang="it-IT" sz="1600" b="0" dirty="0" err="1" smtClean="0"/>
            <a:t>british</a:t>
          </a:r>
          <a:r>
            <a:rPr lang="it-IT" sz="1600" b="0" dirty="0" smtClean="0"/>
            <a:t> </a:t>
          </a:r>
          <a:r>
            <a:rPr lang="it-IT" sz="1600" b="0" dirty="0" err="1" smtClean="0"/>
            <a:t>subsidies</a:t>
          </a:r>
          <a:endParaRPr lang="it-IT" sz="1600" b="0" dirty="0"/>
        </a:p>
      </dgm:t>
    </dgm:pt>
    <dgm:pt modelId="{9629449A-756E-413B-9AD2-0007A01B855E}" type="parTrans" cxnId="{FD5E0687-D529-4518-8901-9837D8D85F14}">
      <dgm:prSet/>
      <dgm:spPr/>
      <dgm:t>
        <a:bodyPr/>
        <a:lstStyle/>
        <a:p>
          <a:endParaRPr lang="it-IT"/>
        </a:p>
      </dgm:t>
    </dgm:pt>
    <dgm:pt modelId="{593394D5-3794-4443-BDEA-413073CE5FAB}" type="sibTrans" cxnId="{FD5E0687-D529-4518-8901-9837D8D85F14}">
      <dgm:prSet/>
      <dgm:spPr/>
      <dgm:t>
        <a:bodyPr/>
        <a:lstStyle/>
        <a:p>
          <a:endParaRPr lang="it-IT"/>
        </a:p>
      </dgm:t>
    </dgm:pt>
    <dgm:pt modelId="{EC839C3A-EBFF-4CB2-81AF-7535F025574C}">
      <dgm:prSet phldrT="[Testo]" custT="1"/>
      <dgm:spPr>
        <a:solidFill>
          <a:srgbClr val="7C7C7C"/>
        </a:solidFill>
      </dgm:spPr>
      <dgm:t>
        <a:bodyPr/>
        <a:lstStyle/>
        <a:p>
          <a:r>
            <a:rPr lang="it-IT" sz="1800" dirty="0" err="1" smtClean="0"/>
            <a:t>Current</a:t>
          </a:r>
          <a:r>
            <a:rPr lang="it-IT" sz="1800" dirty="0" smtClean="0"/>
            <a:t> state</a:t>
          </a:r>
          <a:endParaRPr lang="it-IT" sz="1800" dirty="0"/>
        </a:p>
      </dgm:t>
    </dgm:pt>
    <dgm:pt modelId="{31572D7C-929B-4B71-9F3A-D2D87E4BCC5E}" type="parTrans" cxnId="{3ABF7EDE-79FB-4298-AF87-A41297F1E3D9}">
      <dgm:prSet/>
      <dgm:spPr/>
      <dgm:t>
        <a:bodyPr/>
        <a:lstStyle/>
        <a:p>
          <a:endParaRPr lang="it-IT"/>
        </a:p>
      </dgm:t>
    </dgm:pt>
    <dgm:pt modelId="{E47DBDAA-8365-47FC-A294-0CDF272D4F2A}" type="sibTrans" cxnId="{3ABF7EDE-79FB-4298-AF87-A41297F1E3D9}">
      <dgm:prSet/>
      <dgm:spPr/>
      <dgm:t>
        <a:bodyPr/>
        <a:lstStyle/>
        <a:p>
          <a:endParaRPr lang="it-IT"/>
        </a:p>
      </dgm:t>
    </dgm:pt>
    <dgm:pt modelId="{36DD372B-F841-4DDE-8E2D-6F109EB310A5}">
      <dgm:prSet phldrT="[Testo]" custT="1"/>
      <dgm:spPr>
        <a:solidFill>
          <a:srgbClr val="2E75B6"/>
        </a:solidFill>
      </dgm:spPr>
      <dgm:t>
        <a:bodyPr/>
        <a:lstStyle/>
        <a:p>
          <a:r>
            <a:rPr lang="it-IT" sz="1600" dirty="0" err="1" smtClean="0"/>
            <a:t>Less</a:t>
          </a:r>
          <a:r>
            <a:rPr lang="it-IT" sz="1600" dirty="0" smtClean="0"/>
            <a:t> and </a:t>
          </a:r>
          <a:r>
            <a:rPr lang="it-IT" sz="1600" dirty="0" err="1" smtClean="0"/>
            <a:t>less</a:t>
          </a:r>
          <a:r>
            <a:rPr lang="it-IT" sz="1600" dirty="0" smtClean="0"/>
            <a:t> EU </a:t>
          </a:r>
          <a:r>
            <a:rPr lang="it-IT" sz="1600" dirty="0" err="1" smtClean="0"/>
            <a:t>citizens</a:t>
          </a:r>
          <a:r>
            <a:rPr lang="it-IT" sz="1600" dirty="0" smtClean="0"/>
            <a:t> </a:t>
          </a:r>
          <a:r>
            <a:rPr lang="it-IT" sz="1600" dirty="0" err="1" smtClean="0"/>
            <a:t>moving</a:t>
          </a:r>
          <a:r>
            <a:rPr lang="it-IT" sz="1600" dirty="0" smtClean="0"/>
            <a:t> to GB</a:t>
          </a:r>
          <a:endParaRPr lang="it-IT" sz="1600" dirty="0"/>
        </a:p>
      </dgm:t>
    </dgm:pt>
    <dgm:pt modelId="{2B6526AB-28EB-40BB-977F-CE601AC1557A}" type="parTrans" cxnId="{D64C81F7-2925-4E33-8FED-57D279D74A0E}">
      <dgm:prSet/>
      <dgm:spPr/>
      <dgm:t>
        <a:bodyPr/>
        <a:lstStyle/>
        <a:p>
          <a:endParaRPr lang="it-IT"/>
        </a:p>
      </dgm:t>
    </dgm:pt>
    <dgm:pt modelId="{FFB8FCDD-F040-4E35-B089-ECA1E7CAE698}" type="sibTrans" cxnId="{D64C81F7-2925-4E33-8FED-57D279D74A0E}">
      <dgm:prSet/>
      <dgm:spPr/>
      <dgm:t>
        <a:bodyPr/>
        <a:lstStyle/>
        <a:p>
          <a:endParaRPr lang="it-IT"/>
        </a:p>
      </dgm:t>
    </dgm:pt>
    <dgm:pt modelId="{6CE32F19-5ACE-404B-94A6-A2E2EA94B462}">
      <dgm:prSet phldrT="[Testo]" custT="1"/>
      <dgm:spPr>
        <a:solidFill>
          <a:srgbClr val="2E75B6"/>
        </a:solidFill>
      </dgm:spPr>
      <dgm:t>
        <a:bodyPr/>
        <a:lstStyle/>
        <a:p>
          <a:r>
            <a:rPr lang="it-IT" sz="1600" dirty="0" smtClean="0"/>
            <a:t>In </a:t>
          </a:r>
          <a:r>
            <a:rPr lang="it-IT" sz="1600" dirty="0" err="1" smtClean="0"/>
            <a:t>particular</a:t>
          </a:r>
          <a:r>
            <a:rPr lang="it-IT" sz="1600" dirty="0" smtClean="0"/>
            <a:t> from </a:t>
          </a:r>
          <a:r>
            <a:rPr lang="it-IT" sz="1600" dirty="0" err="1" smtClean="0"/>
            <a:t>eastern</a:t>
          </a:r>
          <a:r>
            <a:rPr lang="it-IT" sz="1600" dirty="0" smtClean="0"/>
            <a:t> Europe</a:t>
          </a:r>
          <a:endParaRPr lang="it-IT" sz="1600" dirty="0"/>
        </a:p>
      </dgm:t>
    </dgm:pt>
    <dgm:pt modelId="{C9608529-EA10-4498-9416-71741D404133}" type="parTrans" cxnId="{04C29DCB-26ED-4804-AAC0-C2DCAB0E04A4}">
      <dgm:prSet/>
      <dgm:spPr/>
      <dgm:t>
        <a:bodyPr/>
        <a:lstStyle/>
        <a:p>
          <a:endParaRPr lang="it-IT"/>
        </a:p>
      </dgm:t>
    </dgm:pt>
    <dgm:pt modelId="{4A41C3D2-BDA6-417F-A418-AD4F20C809E1}" type="sibTrans" cxnId="{04C29DCB-26ED-4804-AAC0-C2DCAB0E04A4}">
      <dgm:prSet/>
      <dgm:spPr/>
      <dgm:t>
        <a:bodyPr/>
        <a:lstStyle/>
        <a:p>
          <a:endParaRPr lang="it-IT"/>
        </a:p>
      </dgm:t>
    </dgm:pt>
    <dgm:pt modelId="{16A9D784-B589-46ED-B7C7-8FDDAEADDFCA}" type="pres">
      <dgm:prSet presAssocID="{FC6DCE27-4B2B-4A34-93CA-BCA8559FDFC2}" presName="Name0" presStyleCnt="0">
        <dgm:presLayoutVars>
          <dgm:dir/>
          <dgm:animLvl val="lvl"/>
          <dgm:resizeHandles val="exact"/>
        </dgm:presLayoutVars>
      </dgm:prSet>
      <dgm:spPr/>
      <dgm:t>
        <a:bodyPr/>
        <a:lstStyle/>
        <a:p>
          <a:endParaRPr lang="it-IT"/>
        </a:p>
      </dgm:t>
    </dgm:pt>
    <dgm:pt modelId="{63E8D3C6-929C-4081-8DA7-A86EA438BFFF}" type="pres">
      <dgm:prSet presAssocID="{FC6DCE27-4B2B-4A34-93CA-BCA8559FDFC2}" presName="tSp" presStyleCnt="0"/>
      <dgm:spPr/>
    </dgm:pt>
    <dgm:pt modelId="{A6C40D79-C1EB-4421-9404-67B4E1F942BD}" type="pres">
      <dgm:prSet presAssocID="{FC6DCE27-4B2B-4A34-93CA-BCA8559FDFC2}" presName="bSp" presStyleCnt="0"/>
      <dgm:spPr/>
    </dgm:pt>
    <dgm:pt modelId="{CDA1093B-838F-41A4-9DE4-1F800BDE7A5B}" type="pres">
      <dgm:prSet presAssocID="{FC6DCE27-4B2B-4A34-93CA-BCA8559FDFC2}" presName="process" presStyleCnt="0"/>
      <dgm:spPr/>
    </dgm:pt>
    <dgm:pt modelId="{DA673E0F-5C03-4993-B090-169476B536C8}" type="pres">
      <dgm:prSet presAssocID="{49768464-B7EB-46AC-8FDE-54FE149DB159}" presName="composite1" presStyleCnt="0"/>
      <dgm:spPr/>
    </dgm:pt>
    <dgm:pt modelId="{3FD64D29-A759-41D8-8BA7-568D19C68747}" type="pres">
      <dgm:prSet presAssocID="{49768464-B7EB-46AC-8FDE-54FE149DB159}" presName="dummyNode1" presStyleLbl="node1" presStyleIdx="0" presStyleCnt="2"/>
      <dgm:spPr/>
    </dgm:pt>
    <dgm:pt modelId="{CA8FEFBE-2F53-4F1E-B0F0-5FA22057E148}" type="pres">
      <dgm:prSet presAssocID="{49768464-B7EB-46AC-8FDE-54FE149DB159}" presName="childNode1" presStyleLbl="bgAcc1" presStyleIdx="0" presStyleCnt="2" custScaleX="131584" custScaleY="110295">
        <dgm:presLayoutVars>
          <dgm:bulletEnabled val="1"/>
        </dgm:presLayoutVars>
      </dgm:prSet>
      <dgm:spPr/>
      <dgm:t>
        <a:bodyPr/>
        <a:lstStyle/>
        <a:p>
          <a:endParaRPr lang="it-IT"/>
        </a:p>
      </dgm:t>
    </dgm:pt>
    <dgm:pt modelId="{3B4FDCDC-DD47-4E79-92C1-07A17938E97B}" type="pres">
      <dgm:prSet presAssocID="{49768464-B7EB-46AC-8FDE-54FE149DB159}" presName="childNode1tx" presStyleLbl="bgAcc1" presStyleIdx="0" presStyleCnt="2">
        <dgm:presLayoutVars>
          <dgm:bulletEnabled val="1"/>
        </dgm:presLayoutVars>
      </dgm:prSet>
      <dgm:spPr/>
      <dgm:t>
        <a:bodyPr/>
        <a:lstStyle/>
        <a:p>
          <a:endParaRPr lang="it-IT"/>
        </a:p>
      </dgm:t>
    </dgm:pt>
    <dgm:pt modelId="{FAD6F7D5-48DE-4613-8450-5AC58F1D2EC9}" type="pres">
      <dgm:prSet presAssocID="{49768464-B7EB-46AC-8FDE-54FE149DB159}" presName="parentNode1" presStyleLbl="node1" presStyleIdx="0" presStyleCnt="2">
        <dgm:presLayoutVars>
          <dgm:chMax val="1"/>
          <dgm:bulletEnabled val="1"/>
        </dgm:presLayoutVars>
      </dgm:prSet>
      <dgm:spPr/>
      <dgm:t>
        <a:bodyPr/>
        <a:lstStyle/>
        <a:p>
          <a:endParaRPr lang="it-IT"/>
        </a:p>
      </dgm:t>
    </dgm:pt>
    <dgm:pt modelId="{97C4B698-6A6D-444B-854D-96B509FC9D41}" type="pres">
      <dgm:prSet presAssocID="{49768464-B7EB-46AC-8FDE-54FE149DB159}" presName="connSite1" presStyleCnt="0"/>
      <dgm:spPr/>
    </dgm:pt>
    <dgm:pt modelId="{7EDFC336-05EF-42C6-9D00-41E456F86026}" type="pres">
      <dgm:prSet presAssocID="{1DEBBB86-320B-4C8C-981B-083A91E3C999}" presName="Name9" presStyleLbl="sibTrans2D1" presStyleIdx="0" presStyleCnt="1"/>
      <dgm:spPr/>
      <dgm:t>
        <a:bodyPr/>
        <a:lstStyle/>
        <a:p>
          <a:endParaRPr lang="it-IT"/>
        </a:p>
      </dgm:t>
    </dgm:pt>
    <dgm:pt modelId="{A008C38D-6AE8-4CC2-83DF-2B7F766E8A95}" type="pres">
      <dgm:prSet presAssocID="{EC839C3A-EBFF-4CB2-81AF-7535F025574C}" presName="composite2" presStyleCnt="0"/>
      <dgm:spPr/>
    </dgm:pt>
    <dgm:pt modelId="{220F7D17-B89D-4570-A3F7-B826BA2BEFF8}" type="pres">
      <dgm:prSet presAssocID="{EC839C3A-EBFF-4CB2-81AF-7535F025574C}" presName="dummyNode2" presStyleLbl="node1" presStyleIdx="0" presStyleCnt="2"/>
      <dgm:spPr/>
    </dgm:pt>
    <dgm:pt modelId="{23B4AD7E-AE3A-414A-89D8-DAF200E118F0}" type="pres">
      <dgm:prSet presAssocID="{EC839C3A-EBFF-4CB2-81AF-7535F025574C}" presName="childNode2" presStyleLbl="bgAcc1" presStyleIdx="1" presStyleCnt="2" custScaleX="138965" custScaleY="111682" custLinFactNeighborX="180" custLinFactNeighborY="-502">
        <dgm:presLayoutVars>
          <dgm:bulletEnabled val="1"/>
        </dgm:presLayoutVars>
      </dgm:prSet>
      <dgm:spPr/>
      <dgm:t>
        <a:bodyPr/>
        <a:lstStyle/>
        <a:p>
          <a:endParaRPr lang="it-IT"/>
        </a:p>
      </dgm:t>
    </dgm:pt>
    <dgm:pt modelId="{344F5C86-4991-4B42-AF05-2F26FB6EF13B}" type="pres">
      <dgm:prSet presAssocID="{EC839C3A-EBFF-4CB2-81AF-7535F025574C}" presName="childNode2tx" presStyleLbl="bgAcc1" presStyleIdx="1" presStyleCnt="2">
        <dgm:presLayoutVars>
          <dgm:bulletEnabled val="1"/>
        </dgm:presLayoutVars>
      </dgm:prSet>
      <dgm:spPr/>
      <dgm:t>
        <a:bodyPr/>
        <a:lstStyle/>
        <a:p>
          <a:endParaRPr lang="it-IT"/>
        </a:p>
      </dgm:t>
    </dgm:pt>
    <dgm:pt modelId="{F8105FD5-E480-43AB-9B0F-40B7D79EFF3B}" type="pres">
      <dgm:prSet presAssocID="{EC839C3A-EBFF-4CB2-81AF-7535F025574C}" presName="parentNode2" presStyleLbl="node1" presStyleIdx="1" presStyleCnt="2">
        <dgm:presLayoutVars>
          <dgm:chMax val="0"/>
          <dgm:bulletEnabled val="1"/>
        </dgm:presLayoutVars>
      </dgm:prSet>
      <dgm:spPr/>
      <dgm:t>
        <a:bodyPr/>
        <a:lstStyle/>
        <a:p>
          <a:endParaRPr lang="it-IT"/>
        </a:p>
      </dgm:t>
    </dgm:pt>
    <dgm:pt modelId="{89C28DEC-4E78-4AC8-86CD-115EEFF80F26}" type="pres">
      <dgm:prSet presAssocID="{EC839C3A-EBFF-4CB2-81AF-7535F025574C}" presName="connSite2" presStyleCnt="0"/>
      <dgm:spPr/>
    </dgm:pt>
  </dgm:ptLst>
  <dgm:cxnLst>
    <dgm:cxn modelId="{D64C81F7-2925-4E33-8FED-57D279D74A0E}" srcId="{EC839C3A-EBFF-4CB2-81AF-7535F025574C}" destId="{36DD372B-F841-4DDE-8E2D-6F109EB310A5}" srcOrd="0" destOrd="0" parTransId="{2B6526AB-28EB-40BB-977F-CE601AC1557A}" sibTransId="{FFB8FCDD-F040-4E35-B089-ECA1E7CAE698}"/>
    <dgm:cxn modelId="{CDDB600F-90FD-4258-BBA9-4ED93201B356}" type="presOf" srcId="{36DD372B-F841-4DDE-8E2D-6F109EB310A5}" destId="{23B4AD7E-AE3A-414A-89D8-DAF200E118F0}" srcOrd="0" destOrd="0" presId="urn:microsoft.com/office/officeart/2005/8/layout/hProcess4"/>
    <dgm:cxn modelId="{B79D8099-6452-427C-BBDE-B199146AAB2D}" type="presOf" srcId="{242BA057-3297-48C8-A3E9-60C199B47609}" destId="{CA8FEFBE-2F53-4F1E-B0F0-5FA22057E148}" srcOrd="0" destOrd="0" presId="urn:microsoft.com/office/officeart/2005/8/layout/hProcess4"/>
    <dgm:cxn modelId="{D193F955-9872-43C4-8BDE-2EDC428958FB}" type="presOf" srcId="{49768464-B7EB-46AC-8FDE-54FE149DB159}" destId="{FAD6F7D5-48DE-4613-8450-5AC58F1D2EC9}" srcOrd="0" destOrd="0" presId="urn:microsoft.com/office/officeart/2005/8/layout/hProcess4"/>
    <dgm:cxn modelId="{3ABF7EDE-79FB-4298-AF87-A41297F1E3D9}" srcId="{FC6DCE27-4B2B-4A34-93CA-BCA8559FDFC2}" destId="{EC839C3A-EBFF-4CB2-81AF-7535F025574C}" srcOrd="1" destOrd="0" parTransId="{31572D7C-929B-4B71-9F3A-D2D87E4BCC5E}" sibTransId="{E47DBDAA-8365-47FC-A294-0CDF272D4F2A}"/>
    <dgm:cxn modelId="{1438106F-8271-448E-BE6B-3E46FAF4847D}" type="presOf" srcId="{89053C1E-951D-4BBE-AD07-BFDD9F0BA6D8}" destId="{CA8FEFBE-2F53-4F1E-B0F0-5FA22057E148}" srcOrd="0" destOrd="1" presId="urn:microsoft.com/office/officeart/2005/8/layout/hProcess4"/>
    <dgm:cxn modelId="{DCF77826-C382-462F-B909-0AF94C62117B}" srcId="{FC6DCE27-4B2B-4A34-93CA-BCA8559FDFC2}" destId="{49768464-B7EB-46AC-8FDE-54FE149DB159}" srcOrd="0" destOrd="0" parTransId="{10E62753-B6C0-4265-B577-EB2054B15534}" sibTransId="{1DEBBB86-320B-4C8C-981B-083A91E3C999}"/>
    <dgm:cxn modelId="{BA2FBA8F-B6FF-403E-B71B-3B3972116596}" type="presOf" srcId="{6CE32F19-5ACE-404B-94A6-A2E2EA94B462}" destId="{23B4AD7E-AE3A-414A-89D8-DAF200E118F0}" srcOrd="0" destOrd="1" presId="urn:microsoft.com/office/officeart/2005/8/layout/hProcess4"/>
    <dgm:cxn modelId="{2C1CCE1A-0358-4A60-B30C-D9700CB8D700}" type="presOf" srcId="{EC839C3A-EBFF-4CB2-81AF-7535F025574C}" destId="{F8105FD5-E480-43AB-9B0F-40B7D79EFF3B}" srcOrd="0" destOrd="0" presId="urn:microsoft.com/office/officeart/2005/8/layout/hProcess4"/>
    <dgm:cxn modelId="{FD5E0687-D529-4518-8901-9837D8D85F14}" srcId="{49768464-B7EB-46AC-8FDE-54FE149DB159}" destId="{89053C1E-951D-4BBE-AD07-BFDD9F0BA6D8}" srcOrd="1" destOrd="0" parTransId="{9629449A-756E-413B-9AD2-0007A01B855E}" sibTransId="{593394D5-3794-4443-BDEA-413073CE5FAB}"/>
    <dgm:cxn modelId="{04C29DCB-26ED-4804-AAC0-C2DCAB0E04A4}" srcId="{EC839C3A-EBFF-4CB2-81AF-7535F025574C}" destId="{6CE32F19-5ACE-404B-94A6-A2E2EA94B462}" srcOrd="1" destOrd="0" parTransId="{C9608529-EA10-4498-9416-71741D404133}" sibTransId="{4A41C3D2-BDA6-417F-A418-AD4F20C809E1}"/>
    <dgm:cxn modelId="{2C68102B-BC20-4765-80C9-DA45D071DAAE}" type="presOf" srcId="{FC6DCE27-4B2B-4A34-93CA-BCA8559FDFC2}" destId="{16A9D784-B589-46ED-B7C7-8FDDAEADDFCA}" srcOrd="0" destOrd="0" presId="urn:microsoft.com/office/officeart/2005/8/layout/hProcess4"/>
    <dgm:cxn modelId="{45FCA67C-8582-4933-B6D1-02243EC6EF63}" type="presOf" srcId="{89053C1E-951D-4BBE-AD07-BFDD9F0BA6D8}" destId="{3B4FDCDC-DD47-4E79-92C1-07A17938E97B}" srcOrd="1" destOrd="1" presId="urn:microsoft.com/office/officeart/2005/8/layout/hProcess4"/>
    <dgm:cxn modelId="{8F32E134-5FD2-4AEB-AD67-3B2C9CD6B2D6}" type="presOf" srcId="{36DD372B-F841-4DDE-8E2D-6F109EB310A5}" destId="{344F5C86-4991-4B42-AF05-2F26FB6EF13B}" srcOrd="1" destOrd="0" presId="urn:microsoft.com/office/officeart/2005/8/layout/hProcess4"/>
    <dgm:cxn modelId="{A00B9163-E9CD-459B-AB24-72720154B881}" type="presOf" srcId="{1DEBBB86-320B-4C8C-981B-083A91E3C999}" destId="{7EDFC336-05EF-42C6-9D00-41E456F86026}" srcOrd="0" destOrd="0" presId="urn:microsoft.com/office/officeart/2005/8/layout/hProcess4"/>
    <dgm:cxn modelId="{CB9C9352-0702-4B18-AEA3-787098E9029F}" type="presOf" srcId="{242BA057-3297-48C8-A3E9-60C199B47609}" destId="{3B4FDCDC-DD47-4E79-92C1-07A17938E97B}" srcOrd="1" destOrd="0" presId="urn:microsoft.com/office/officeart/2005/8/layout/hProcess4"/>
    <dgm:cxn modelId="{87A33F4C-A252-483D-B66A-E0C07AD0F353}" srcId="{49768464-B7EB-46AC-8FDE-54FE149DB159}" destId="{242BA057-3297-48C8-A3E9-60C199B47609}" srcOrd="0" destOrd="0" parTransId="{583A8BD7-93C3-4310-9728-30FEB198D4B3}" sibTransId="{FAA9255C-7376-45D0-87C8-C690F432DB12}"/>
    <dgm:cxn modelId="{D1C5C97B-FF02-4582-942E-C8D7E26486FF}" type="presOf" srcId="{6CE32F19-5ACE-404B-94A6-A2E2EA94B462}" destId="{344F5C86-4991-4B42-AF05-2F26FB6EF13B}" srcOrd="1" destOrd="1" presId="urn:microsoft.com/office/officeart/2005/8/layout/hProcess4"/>
    <dgm:cxn modelId="{98347C27-877F-4BAA-8AC7-6F9539CA6F02}" type="presParOf" srcId="{16A9D784-B589-46ED-B7C7-8FDDAEADDFCA}" destId="{63E8D3C6-929C-4081-8DA7-A86EA438BFFF}" srcOrd="0" destOrd="0" presId="urn:microsoft.com/office/officeart/2005/8/layout/hProcess4"/>
    <dgm:cxn modelId="{F1AFBF46-B1F0-4E60-9EF7-C1B007F26C44}" type="presParOf" srcId="{16A9D784-B589-46ED-B7C7-8FDDAEADDFCA}" destId="{A6C40D79-C1EB-4421-9404-67B4E1F942BD}" srcOrd="1" destOrd="0" presId="urn:microsoft.com/office/officeart/2005/8/layout/hProcess4"/>
    <dgm:cxn modelId="{F6F55137-08A8-4DD8-ADA2-FC74F680D622}" type="presParOf" srcId="{16A9D784-B589-46ED-B7C7-8FDDAEADDFCA}" destId="{CDA1093B-838F-41A4-9DE4-1F800BDE7A5B}" srcOrd="2" destOrd="0" presId="urn:microsoft.com/office/officeart/2005/8/layout/hProcess4"/>
    <dgm:cxn modelId="{7EF4DACA-EBD4-4A61-AC16-4FDD6756DD7E}" type="presParOf" srcId="{CDA1093B-838F-41A4-9DE4-1F800BDE7A5B}" destId="{DA673E0F-5C03-4993-B090-169476B536C8}" srcOrd="0" destOrd="0" presId="urn:microsoft.com/office/officeart/2005/8/layout/hProcess4"/>
    <dgm:cxn modelId="{6A0D3A54-E1E8-44CA-A61E-B89AB3CC6B1E}" type="presParOf" srcId="{DA673E0F-5C03-4993-B090-169476B536C8}" destId="{3FD64D29-A759-41D8-8BA7-568D19C68747}" srcOrd="0" destOrd="0" presId="urn:microsoft.com/office/officeart/2005/8/layout/hProcess4"/>
    <dgm:cxn modelId="{B7B560CF-6E4B-4B76-8862-5AEA40104063}" type="presParOf" srcId="{DA673E0F-5C03-4993-B090-169476B536C8}" destId="{CA8FEFBE-2F53-4F1E-B0F0-5FA22057E148}" srcOrd="1" destOrd="0" presId="urn:microsoft.com/office/officeart/2005/8/layout/hProcess4"/>
    <dgm:cxn modelId="{49357989-5AEC-4BE1-8933-3D8BF052533F}" type="presParOf" srcId="{DA673E0F-5C03-4993-B090-169476B536C8}" destId="{3B4FDCDC-DD47-4E79-92C1-07A17938E97B}" srcOrd="2" destOrd="0" presId="urn:microsoft.com/office/officeart/2005/8/layout/hProcess4"/>
    <dgm:cxn modelId="{8B1A5D01-0247-4AFD-828E-E82C797D5E03}" type="presParOf" srcId="{DA673E0F-5C03-4993-B090-169476B536C8}" destId="{FAD6F7D5-48DE-4613-8450-5AC58F1D2EC9}" srcOrd="3" destOrd="0" presId="urn:microsoft.com/office/officeart/2005/8/layout/hProcess4"/>
    <dgm:cxn modelId="{E6223476-1455-438D-988B-0F5AB6011510}" type="presParOf" srcId="{DA673E0F-5C03-4993-B090-169476B536C8}" destId="{97C4B698-6A6D-444B-854D-96B509FC9D41}" srcOrd="4" destOrd="0" presId="urn:microsoft.com/office/officeart/2005/8/layout/hProcess4"/>
    <dgm:cxn modelId="{A439CBA1-9784-4D06-A2E2-F2929B90AC87}" type="presParOf" srcId="{CDA1093B-838F-41A4-9DE4-1F800BDE7A5B}" destId="{7EDFC336-05EF-42C6-9D00-41E456F86026}" srcOrd="1" destOrd="0" presId="urn:microsoft.com/office/officeart/2005/8/layout/hProcess4"/>
    <dgm:cxn modelId="{7D32C9AC-4831-47F6-B557-D6FE0FFEE2CE}" type="presParOf" srcId="{CDA1093B-838F-41A4-9DE4-1F800BDE7A5B}" destId="{A008C38D-6AE8-4CC2-83DF-2B7F766E8A95}" srcOrd="2" destOrd="0" presId="urn:microsoft.com/office/officeart/2005/8/layout/hProcess4"/>
    <dgm:cxn modelId="{09AD21BB-BAEE-44CE-B58E-68A84DF5177A}" type="presParOf" srcId="{A008C38D-6AE8-4CC2-83DF-2B7F766E8A95}" destId="{220F7D17-B89D-4570-A3F7-B826BA2BEFF8}" srcOrd="0" destOrd="0" presId="urn:microsoft.com/office/officeart/2005/8/layout/hProcess4"/>
    <dgm:cxn modelId="{DD758CF0-A1AB-4964-86A1-3CAC64E62DD0}" type="presParOf" srcId="{A008C38D-6AE8-4CC2-83DF-2B7F766E8A95}" destId="{23B4AD7E-AE3A-414A-89D8-DAF200E118F0}" srcOrd="1" destOrd="0" presId="urn:microsoft.com/office/officeart/2005/8/layout/hProcess4"/>
    <dgm:cxn modelId="{1E1109C3-4037-4871-91A0-27624D0F5DC4}" type="presParOf" srcId="{A008C38D-6AE8-4CC2-83DF-2B7F766E8A95}" destId="{344F5C86-4991-4B42-AF05-2F26FB6EF13B}" srcOrd="2" destOrd="0" presId="urn:microsoft.com/office/officeart/2005/8/layout/hProcess4"/>
    <dgm:cxn modelId="{0173332E-2460-40B6-AB4B-EA8AA5BB5F0F}" type="presParOf" srcId="{A008C38D-6AE8-4CC2-83DF-2B7F766E8A95}" destId="{F8105FD5-E480-43AB-9B0F-40B7D79EFF3B}" srcOrd="3" destOrd="0" presId="urn:microsoft.com/office/officeart/2005/8/layout/hProcess4"/>
    <dgm:cxn modelId="{1F2A3471-27F2-46E2-B3B0-CA709B25A892}" type="presParOf" srcId="{A008C38D-6AE8-4CC2-83DF-2B7F766E8A95}" destId="{89C28DEC-4E78-4AC8-86CD-115EEFF80F26}" srcOrd="4" destOrd="0" presId="urn:microsoft.com/office/officeart/2005/8/layout/hProcess4"/>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C6DCE27-4B2B-4A34-93CA-BCA8559FDFC2}"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it-IT"/>
        </a:p>
      </dgm:t>
    </dgm:pt>
    <dgm:pt modelId="{49768464-B7EB-46AC-8FDE-54FE149DB159}">
      <dgm:prSet phldrT="[Testo]" custT="1"/>
      <dgm:spPr>
        <a:solidFill>
          <a:srgbClr val="7C7C7C"/>
        </a:solidFill>
      </dgm:spPr>
      <dgm:t>
        <a:bodyPr/>
        <a:lstStyle/>
        <a:p>
          <a:r>
            <a:rPr lang="it-IT" sz="1800" dirty="0" err="1" smtClean="0"/>
            <a:t>Plans</a:t>
          </a:r>
          <a:endParaRPr lang="it-IT" sz="1800" dirty="0"/>
        </a:p>
      </dgm:t>
    </dgm:pt>
    <dgm:pt modelId="{10E62753-B6C0-4265-B577-EB2054B15534}" type="parTrans" cxnId="{DCF77826-C382-462F-B909-0AF94C62117B}">
      <dgm:prSet/>
      <dgm:spPr/>
      <dgm:t>
        <a:bodyPr/>
        <a:lstStyle/>
        <a:p>
          <a:endParaRPr lang="it-IT"/>
        </a:p>
      </dgm:t>
    </dgm:pt>
    <dgm:pt modelId="{1DEBBB86-320B-4C8C-981B-083A91E3C999}" type="sibTrans" cxnId="{DCF77826-C382-462F-B909-0AF94C62117B}">
      <dgm:prSet/>
      <dgm:spPr/>
      <dgm:t>
        <a:bodyPr/>
        <a:lstStyle/>
        <a:p>
          <a:endParaRPr lang="it-IT"/>
        </a:p>
      </dgm:t>
    </dgm:pt>
    <dgm:pt modelId="{242BA057-3297-48C8-A3E9-60C199B47609}">
      <dgm:prSet phldrT="[Testo]" custT="1"/>
      <dgm:spPr>
        <a:solidFill>
          <a:srgbClr val="2E75B6"/>
        </a:solidFill>
      </dgm:spPr>
      <dgm:t>
        <a:bodyPr/>
        <a:lstStyle/>
        <a:p>
          <a:r>
            <a:rPr lang="it-IT" sz="1600" dirty="0" smtClean="0"/>
            <a:t>Reduce </a:t>
          </a:r>
          <a:r>
            <a:rPr lang="it-IT" sz="1600" dirty="0" err="1" smtClean="0"/>
            <a:t>taxes</a:t>
          </a:r>
          <a:r>
            <a:rPr lang="it-IT" sz="1600" dirty="0" smtClean="0"/>
            <a:t> </a:t>
          </a:r>
          <a:r>
            <a:rPr lang="it-IT" sz="1600" dirty="0" err="1" smtClean="0"/>
            <a:t>towards</a:t>
          </a:r>
          <a:r>
            <a:rPr lang="it-IT" sz="1600" dirty="0" smtClean="0"/>
            <a:t> the EU</a:t>
          </a:r>
          <a:endParaRPr lang="it-IT" sz="1600" dirty="0"/>
        </a:p>
      </dgm:t>
    </dgm:pt>
    <dgm:pt modelId="{583A8BD7-93C3-4310-9728-30FEB198D4B3}" type="parTrans" cxnId="{87A33F4C-A252-483D-B66A-E0C07AD0F353}">
      <dgm:prSet/>
      <dgm:spPr/>
      <dgm:t>
        <a:bodyPr/>
        <a:lstStyle/>
        <a:p>
          <a:endParaRPr lang="it-IT"/>
        </a:p>
      </dgm:t>
    </dgm:pt>
    <dgm:pt modelId="{FAA9255C-7376-45D0-87C8-C690F432DB12}" type="sibTrans" cxnId="{87A33F4C-A252-483D-B66A-E0C07AD0F353}">
      <dgm:prSet/>
      <dgm:spPr/>
      <dgm:t>
        <a:bodyPr/>
        <a:lstStyle/>
        <a:p>
          <a:endParaRPr lang="it-IT"/>
        </a:p>
      </dgm:t>
    </dgm:pt>
    <dgm:pt modelId="{89053C1E-951D-4BBE-AD07-BFDD9F0BA6D8}">
      <dgm:prSet phldrT="[Testo]" custT="1"/>
      <dgm:spPr>
        <a:solidFill>
          <a:srgbClr val="2E75B6"/>
        </a:solidFill>
      </dgm:spPr>
      <dgm:t>
        <a:bodyPr/>
        <a:lstStyle/>
        <a:p>
          <a:r>
            <a:rPr lang="it-IT" sz="1600" dirty="0" err="1" smtClean="0"/>
            <a:t>Strenghten</a:t>
          </a:r>
          <a:r>
            <a:rPr lang="it-IT" sz="1600" dirty="0" smtClean="0"/>
            <a:t> public </a:t>
          </a:r>
          <a:r>
            <a:rPr lang="it-IT" sz="1600" dirty="0" err="1" smtClean="0"/>
            <a:t>services</a:t>
          </a:r>
          <a:r>
            <a:rPr lang="it-IT" sz="1600" dirty="0" smtClean="0"/>
            <a:t> and </a:t>
          </a:r>
          <a:r>
            <a:rPr lang="it-IT" sz="1600" dirty="0" err="1" smtClean="0"/>
            <a:t>healthcare</a:t>
          </a:r>
          <a:endParaRPr lang="it-IT" sz="1600" dirty="0"/>
        </a:p>
      </dgm:t>
    </dgm:pt>
    <dgm:pt modelId="{9629449A-756E-413B-9AD2-0007A01B855E}" type="parTrans" cxnId="{FD5E0687-D529-4518-8901-9837D8D85F14}">
      <dgm:prSet/>
      <dgm:spPr/>
      <dgm:t>
        <a:bodyPr/>
        <a:lstStyle/>
        <a:p>
          <a:endParaRPr lang="it-IT"/>
        </a:p>
      </dgm:t>
    </dgm:pt>
    <dgm:pt modelId="{593394D5-3794-4443-BDEA-413073CE5FAB}" type="sibTrans" cxnId="{FD5E0687-D529-4518-8901-9837D8D85F14}">
      <dgm:prSet/>
      <dgm:spPr/>
      <dgm:t>
        <a:bodyPr/>
        <a:lstStyle/>
        <a:p>
          <a:endParaRPr lang="it-IT"/>
        </a:p>
      </dgm:t>
    </dgm:pt>
    <dgm:pt modelId="{EC839C3A-EBFF-4CB2-81AF-7535F025574C}">
      <dgm:prSet phldrT="[Testo]" custT="1"/>
      <dgm:spPr>
        <a:solidFill>
          <a:srgbClr val="7C7C7C"/>
        </a:solidFill>
      </dgm:spPr>
      <dgm:t>
        <a:bodyPr/>
        <a:lstStyle/>
        <a:p>
          <a:r>
            <a:rPr lang="it-IT" sz="1800" dirty="0" err="1" smtClean="0"/>
            <a:t>Current</a:t>
          </a:r>
          <a:r>
            <a:rPr lang="it-IT" sz="1800" dirty="0" smtClean="0"/>
            <a:t> state</a:t>
          </a:r>
          <a:endParaRPr lang="it-IT" sz="1800" dirty="0"/>
        </a:p>
      </dgm:t>
    </dgm:pt>
    <dgm:pt modelId="{31572D7C-929B-4B71-9F3A-D2D87E4BCC5E}" type="parTrans" cxnId="{3ABF7EDE-79FB-4298-AF87-A41297F1E3D9}">
      <dgm:prSet/>
      <dgm:spPr/>
      <dgm:t>
        <a:bodyPr/>
        <a:lstStyle/>
        <a:p>
          <a:endParaRPr lang="it-IT"/>
        </a:p>
      </dgm:t>
    </dgm:pt>
    <dgm:pt modelId="{E47DBDAA-8365-47FC-A294-0CDF272D4F2A}" type="sibTrans" cxnId="{3ABF7EDE-79FB-4298-AF87-A41297F1E3D9}">
      <dgm:prSet/>
      <dgm:spPr/>
      <dgm:t>
        <a:bodyPr/>
        <a:lstStyle/>
        <a:p>
          <a:endParaRPr lang="it-IT"/>
        </a:p>
      </dgm:t>
    </dgm:pt>
    <dgm:pt modelId="{36DD372B-F841-4DDE-8E2D-6F109EB310A5}">
      <dgm:prSet phldrT="[Testo]" custT="1"/>
      <dgm:spPr>
        <a:solidFill>
          <a:srgbClr val="2E75B6"/>
        </a:solidFill>
      </dgm:spPr>
      <dgm:t>
        <a:bodyPr/>
        <a:lstStyle/>
        <a:p>
          <a:r>
            <a:rPr lang="it-IT" sz="1600" dirty="0" err="1" smtClean="0"/>
            <a:t>After</a:t>
          </a:r>
          <a:r>
            <a:rPr lang="it-IT" sz="1600" dirty="0" smtClean="0"/>
            <a:t> 2016, GB </a:t>
          </a:r>
          <a:r>
            <a:rPr lang="it-IT" sz="1600" dirty="0" err="1" smtClean="0"/>
            <a:t>is</a:t>
          </a:r>
          <a:r>
            <a:rPr lang="it-IT" sz="1600" dirty="0" smtClean="0"/>
            <a:t> the last of the G7 </a:t>
          </a:r>
          <a:r>
            <a:rPr lang="it-IT" sz="1600" dirty="0" err="1" smtClean="0"/>
            <a:t>members</a:t>
          </a:r>
          <a:endParaRPr lang="it-IT" sz="1600" dirty="0"/>
        </a:p>
      </dgm:t>
    </dgm:pt>
    <dgm:pt modelId="{2B6526AB-28EB-40BB-977F-CE601AC1557A}" type="parTrans" cxnId="{D64C81F7-2925-4E33-8FED-57D279D74A0E}">
      <dgm:prSet/>
      <dgm:spPr/>
      <dgm:t>
        <a:bodyPr/>
        <a:lstStyle/>
        <a:p>
          <a:endParaRPr lang="it-IT"/>
        </a:p>
      </dgm:t>
    </dgm:pt>
    <dgm:pt modelId="{FFB8FCDD-F040-4E35-B089-ECA1E7CAE698}" type="sibTrans" cxnId="{D64C81F7-2925-4E33-8FED-57D279D74A0E}">
      <dgm:prSet/>
      <dgm:spPr/>
      <dgm:t>
        <a:bodyPr/>
        <a:lstStyle/>
        <a:p>
          <a:endParaRPr lang="it-IT"/>
        </a:p>
      </dgm:t>
    </dgm:pt>
    <dgm:pt modelId="{C990460B-69EF-43F1-ABD0-7D2DE34EF766}">
      <dgm:prSet phldrT="[Testo]" custT="1"/>
      <dgm:spPr>
        <a:solidFill>
          <a:srgbClr val="2E75B6"/>
        </a:solidFill>
      </dgm:spPr>
      <dgm:t>
        <a:bodyPr/>
        <a:lstStyle/>
        <a:p>
          <a:r>
            <a:rPr lang="it-IT" sz="1600" dirty="0" smtClean="0"/>
            <a:t>GDP up 0,2% in Q1 2017. </a:t>
          </a:r>
          <a:r>
            <a:rPr lang="it-IT" sz="1600" dirty="0" err="1" smtClean="0"/>
            <a:t>Less</a:t>
          </a:r>
          <a:r>
            <a:rPr lang="it-IT" sz="1600" dirty="0" smtClean="0"/>
            <a:t> </a:t>
          </a:r>
          <a:r>
            <a:rPr lang="it-IT" sz="1600" dirty="0" err="1" smtClean="0"/>
            <a:t>than</a:t>
          </a:r>
          <a:r>
            <a:rPr lang="it-IT" sz="1600" dirty="0" smtClean="0"/>
            <a:t> USA and Japan.</a:t>
          </a:r>
          <a:endParaRPr lang="it-IT" sz="1600" dirty="0"/>
        </a:p>
      </dgm:t>
    </dgm:pt>
    <dgm:pt modelId="{8A49D029-795C-451B-866F-1BD9B6564556}" type="parTrans" cxnId="{BFF24C4E-6CB3-4BEA-91AB-049BD3B7F3A2}">
      <dgm:prSet/>
      <dgm:spPr/>
      <dgm:t>
        <a:bodyPr/>
        <a:lstStyle/>
        <a:p>
          <a:endParaRPr lang="it-IT"/>
        </a:p>
      </dgm:t>
    </dgm:pt>
    <dgm:pt modelId="{B79FE6EE-3ECA-48D2-8D03-0FE7FC6BAC81}" type="sibTrans" cxnId="{BFF24C4E-6CB3-4BEA-91AB-049BD3B7F3A2}">
      <dgm:prSet/>
      <dgm:spPr/>
      <dgm:t>
        <a:bodyPr/>
        <a:lstStyle/>
        <a:p>
          <a:endParaRPr lang="it-IT"/>
        </a:p>
      </dgm:t>
    </dgm:pt>
    <dgm:pt modelId="{16A9D784-B589-46ED-B7C7-8FDDAEADDFCA}" type="pres">
      <dgm:prSet presAssocID="{FC6DCE27-4B2B-4A34-93CA-BCA8559FDFC2}" presName="Name0" presStyleCnt="0">
        <dgm:presLayoutVars>
          <dgm:dir/>
          <dgm:animLvl val="lvl"/>
          <dgm:resizeHandles val="exact"/>
        </dgm:presLayoutVars>
      </dgm:prSet>
      <dgm:spPr/>
      <dgm:t>
        <a:bodyPr/>
        <a:lstStyle/>
        <a:p>
          <a:endParaRPr lang="it-IT"/>
        </a:p>
      </dgm:t>
    </dgm:pt>
    <dgm:pt modelId="{63E8D3C6-929C-4081-8DA7-A86EA438BFFF}" type="pres">
      <dgm:prSet presAssocID="{FC6DCE27-4B2B-4A34-93CA-BCA8559FDFC2}" presName="tSp" presStyleCnt="0"/>
      <dgm:spPr/>
    </dgm:pt>
    <dgm:pt modelId="{A6C40D79-C1EB-4421-9404-67B4E1F942BD}" type="pres">
      <dgm:prSet presAssocID="{FC6DCE27-4B2B-4A34-93CA-BCA8559FDFC2}" presName="bSp" presStyleCnt="0"/>
      <dgm:spPr/>
    </dgm:pt>
    <dgm:pt modelId="{CDA1093B-838F-41A4-9DE4-1F800BDE7A5B}" type="pres">
      <dgm:prSet presAssocID="{FC6DCE27-4B2B-4A34-93CA-BCA8559FDFC2}" presName="process" presStyleCnt="0"/>
      <dgm:spPr/>
    </dgm:pt>
    <dgm:pt modelId="{DA673E0F-5C03-4993-B090-169476B536C8}" type="pres">
      <dgm:prSet presAssocID="{49768464-B7EB-46AC-8FDE-54FE149DB159}" presName="composite1" presStyleCnt="0"/>
      <dgm:spPr/>
    </dgm:pt>
    <dgm:pt modelId="{3FD64D29-A759-41D8-8BA7-568D19C68747}" type="pres">
      <dgm:prSet presAssocID="{49768464-B7EB-46AC-8FDE-54FE149DB159}" presName="dummyNode1" presStyleLbl="node1" presStyleIdx="0" presStyleCnt="2"/>
      <dgm:spPr/>
    </dgm:pt>
    <dgm:pt modelId="{CA8FEFBE-2F53-4F1E-B0F0-5FA22057E148}" type="pres">
      <dgm:prSet presAssocID="{49768464-B7EB-46AC-8FDE-54FE149DB159}" presName="childNode1" presStyleLbl="bgAcc1" presStyleIdx="0" presStyleCnt="2" custScaleX="170783" custScaleY="110295">
        <dgm:presLayoutVars>
          <dgm:bulletEnabled val="1"/>
        </dgm:presLayoutVars>
      </dgm:prSet>
      <dgm:spPr/>
      <dgm:t>
        <a:bodyPr/>
        <a:lstStyle/>
        <a:p>
          <a:endParaRPr lang="it-IT"/>
        </a:p>
      </dgm:t>
    </dgm:pt>
    <dgm:pt modelId="{3B4FDCDC-DD47-4E79-92C1-07A17938E97B}" type="pres">
      <dgm:prSet presAssocID="{49768464-B7EB-46AC-8FDE-54FE149DB159}" presName="childNode1tx" presStyleLbl="bgAcc1" presStyleIdx="0" presStyleCnt="2">
        <dgm:presLayoutVars>
          <dgm:bulletEnabled val="1"/>
        </dgm:presLayoutVars>
      </dgm:prSet>
      <dgm:spPr/>
      <dgm:t>
        <a:bodyPr/>
        <a:lstStyle/>
        <a:p>
          <a:endParaRPr lang="it-IT"/>
        </a:p>
      </dgm:t>
    </dgm:pt>
    <dgm:pt modelId="{FAD6F7D5-48DE-4613-8450-5AC58F1D2EC9}" type="pres">
      <dgm:prSet presAssocID="{49768464-B7EB-46AC-8FDE-54FE149DB159}" presName="parentNode1" presStyleLbl="node1" presStyleIdx="0" presStyleCnt="2" custLinFactNeighborX="45515" custLinFactNeighborY="26153">
        <dgm:presLayoutVars>
          <dgm:chMax val="1"/>
          <dgm:bulletEnabled val="1"/>
        </dgm:presLayoutVars>
      </dgm:prSet>
      <dgm:spPr/>
      <dgm:t>
        <a:bodyPr/>
        <a:lstStyle/>
        <a:p>
          <a:endParaRPr lang="it-IT"/>
        </a:p>
      </dgm:t>
    </dgm:pt>
    <dgm:pt modelId="{97C4B698-6A6D-444B-854D-96B509FC9D41}" type="pres">
      <dgm:prSet presAssocID="{49768464-B7EB-46AC-8FDE-54FE149DB159}" presName="connSite1" presStyleCnt="0"/>
      <dgm:spPr/>
    </dgm:pt>
    <dgm:pt modelId="{7EDFC336-05EF-42C6-9D00-41E456F86026}" type="pres">
      <dgm:prSet presAssocID="{1DEBBB86-320B-4C8C-981B-083A91E3C999}" presName="Name9" presStyleLbl="sibTrans2D1" presStyleIdx="0" presStyleCnt="1"/>
      <dgm:spPr/>
      <dgm:t>
        <a:bodyPr/>
        <a:lstStyle/>
        <a:p>
          <a:endParaRPr lang="it-IT"/>
        </a:p>
      </dgm:t>
    </dgm:pt>
    <dgm:pt modelId="{A008C38D-6AE8-4CC2-83DF-2B7F766E8A95}" type="pres">
      <dgm:prSet presAssocID="{EC839C3A-EBFF-4CB2-81AF-7535F025574C}" presName="composite2" presStyleCnt="0"/>
      <dgm:spPr/>
    </dgm:pt>
    <dgm:pt modelId="{220F7D17-B89D-4570-A3F7-B826BA2BEFF8}" type="pres">
      <dgm:prSet presAssocID="{EC839C3A-EBFF-4CB2-81AF-7535F025574C}" presName="dummyNode2" presStyleLbl="node1" presStyleIdx="0" presStyleCnt="2"/>
      <dgm:spPr/>
    </dgm:pt>
    <dgm:pt modelId="{23B4AD7E-AE3A-414A-89D8-DAF200E118F0}" type="pres">
      <dgm:prSet presAssocID="{EC839C3A-EBFF-4CB2-81AF-7535F025574C}" presName="childNode2" presStyleLbl="bgAcc1" presStyleIdx="1" presStyleCnt="2" custScaleX="171723" custScaleY="111682" custLinFactNeighborX="180" custLinFactNeighborY="-502">
        <dgm:presLayoutVars>
          <dgm:bulletEnabled val="1"/>
        </dgm:presLayoutVars>
      </dgm:prSet>
      <dgm:spPr/>
      <dgm:t>
        <a:bodyPr/>
        <a:lstStyle/>
        <a:p>
          <a:endParaRPr lang="it-IT"/>
        </a:p>
      </dgm:t>
    </dgm:pt>
    <dgm:pt modelId="{344F5C86-4991-4B42-AF05-2F26FB6EF13B}" type="pres">
      <dgm:prSet presAssocID="{EC839C3A-EBFF-4CB2-81AF-7535F025574C}" presName="childNode2tx" presStyleLbl="bgAcc1" presStyleIdx="1" presStyleCnt="2">
        <dgm:presLayoutVars>
          <dgm:bulletEnabled val="1"/>
        </dgm:presLayoutVars>
      </dgm:prSet>
      <dgm:spPr/>
      <dgm:t>
        <a:bodyPr/>
        <a:lstStyle/>
        <a:p>
          <a:endParaRPr lang="it-IT"/>
        </a:p>
      </dgm:t>
    </dgm:pt>
    <dgm:pt modelId="{F8105FD5-E480-43AB-9B0F-40B7D79EFF3B}" type="pres">
      <dgm:prSet presAssocID="{EC839C3A-EBFF-4CB2-81AF-7535F025574C}" presName="parentNode2" presStyleLbl="node1" presStyleIdx="1" presStyleCnt="2" custLinFactNeighborX="35086" custLinFactNeighborY="5679">
        <dgm:presLayoutVars>
          <dgm:chMax val="0"/>
          <dgm:bulletEnabled val="1"/>
        </dgm:presLayoutVars>
      </dgm:prSet>
      <dgm:spPr/>
      <dgm:t>
        <a:bodyPr/>
        <a:lstStyle/>
        <a:p>
          <a:endParaRPr lang="it-IT"/>
        </a:p>
      </dgm:t>
    </dgm:pt>
    <dgm:pt modelId="{89C28DEC-4E78-4AC8-86CD-115EEFF80F26}" type="pres">
      <dgm:prSet presAssocID="{EC839C3A-EBFF-4CB2-81AF-7535F025574C}" presName="connSite2" presStyleCnt="0"/>
      <dgm:spPr/>
    </dgm:pt>
  </dgm:ptLst>
  <dgm:cxnLst>
    <dgm:cxn modelId="{D64C81F7-2925-4E33-8FED-57D279D74A0E}" srcId="{EC839C3A-EBFF-4CB2-81AF-7535F025574C}" destId="{36DD372B-F841-4DDE-8E2D-6F109EB310A5}" srcOrd="0" destOrd="0" parTransId="{2B6526AB-28EB-40BB-977F-CE601AC1557A}" sibTransId="{FFB8FCDD-F040-4E35-B089-ECA1E7CAE698}"/>
    <dgm:cxn modelId="{CDDB600F-90FD-4258-BBA9-4ED93201B356}" type="presOf" srcId="{36DD372B-F841-4DDE-8E2D-6F109EB310A5}" destId="{23B4AD7E-AE3A-414A-89D8-DAF200E118F0}" srcOrd="0" destOrd="0" presId="urn:microsoft.com/office/officeart/2005/8/layout/hProcess4"/>
    <dgm:cxn modelId="{B79D8099-6452-427C-BBDE-B199146AAB2D}" type="presOf" srcId="{242BA057-3297-48C8-A3E9-60C199B47609}" destId="{CA8FEFBE-2F53-4F1E-B0F0-5FA22057E148}" srcOrd="0" destOrd="0" presId="urn:microsoft.com/office/officeart/2005/8/layout/hProcess4"/>
    <dgm:cxn modelId="{D193F955-9872-43C4-8BDE-2EDC428958FB}" type="presOf" srcId="{49768464-B7EB-46AC-8FDE-54FE149DB159}" destId="{FAD6F7D5-48DE-4613-8450-5AC58F1D2EC9}" srcOrd="0" destOrd="0" presId="urn:microsoft.com/office/officeart/2005/8/layout/hProcess4"/>
    <dgm:cxn modelId="{094CD54C-A10B-4716-8F6F-86C6B7A6F882}" type="presOf" srcId="{C990460B-69EF-43F1-ABD0-7D2DE34EF766}" destId="{23B4AD7E-AE3A-414A-89D8-DAF200E118F0}" srcOrd="0" destOrd="1" presId="urn:microsoft.com/office/officeart/2005/8/layout/hProcess4"/>
    <dgm:cxn modelId="{BFF24C4E-6CB3-4BEA-91AB-049BD3B7F3A2}" srcId="{EC839C3A-EBFF-4CB2-81AF-7535F025574C}" destId="{C990460B-69EF-43F1-ABD0-7D2DE34EF766}" srcOrd="1" destOrd="0" parTransId="{8A49D029-795C-451B-866F-1BD9B6564556}" sibTransId="{B79FE6EE-3ECA-48D2-8D03-0FE7FC6BAC81}"/>
    <dgm:cxn modelId="{3ABF7EDE-79FB-4298-AF87-A41297F1E3D9}" srcId="{FC6DCE27-4B2B-4A34-93CA-BCA8559FDFC2}" destId="{EC839C3A-EBFF-4CB2-81AF-7535F025574C}" srcOrd="1" destOrd="0" parTransId="{31572D7C-929B-4B71-9F3A-D2D87E4BCC5E}" sibTransId="{E47DBDAA-8365-47FC-A294-0CDF272D4F2A}"/>
    <dgm:cxn modelId="{1438106F-8271-448E-BE6B-3E46FAF4847D}" type="presOf" srcId="{89053C1E-951D-4BBE-AD07-BFDD9F0BA6D8}" destId="{CA8FEFBE-2F53-4F1E-B0F0-5FA22057E148}" srcOrd="0" destOrd="1" presId="urn:microsoft.com/office/officeart/2005/8/layout/hProcess4"/>
    <dgm:cxn modelId="{DCF77826-C382-462F-B909-0AF94C62117B}" srcId="{FC6DCE27-4B2B-4A34-93CA-BCA8559FDFC2}" destId="{49768464-B7EB-46AC-8FDE-54FE149DB159}" srcOrd="0" destOrd="0" parTransId="{10E62753-B6C0-4265-B577-EB2054B15534}" sibTransId="{1DEBBB86-320B-4C8C-981B-083A91E3C999}"/>
    <dgm:cxn modelId="{135BC115-B69B-45F1-A8D8-D6D5EB3AB805}" type="presOf" srcId="{C990460B-69EF-43F1-ABD0-7D2DE34EF766}" destId="{344F5C86-4991-4B42-AF05-2F26FB6EF13B}" srcOrd="1" destOrd="1" presId="urn:microsoft.com/office/officeart/2005/8/layout/hProcess4"/>
    <dgm:cxn modelId="{2C1CCE1A-0358-4A60-B30C-D9700CB8D700}" type="presOf" srcId="{EC839C3A-EBFF-4CB2-81AF-7535F025574C}" destId="{F8105FD5-E480-43AB-9B0F-40B7D79EFF3B}" srcOrd="0" destOrd="0" presId="urn:microsoft.com/office/officeart/2005/8/layout/hProcess4"/>
    <dgm:cxn modelId="{FD5E0687-D529-4518-8901-9837D8D85F14}" srcId="{49768464-B7EB-46AC-8FDE-54FE149DB159}" destId="{89053C1E-951D-4BBE-AD07-BFDD9F0BA6D8}" srcOrd="1" destOrd="0" parTransId="{9629449A-756E-413B-9AD2-0007A01B855E}" sibTransId="{593394D5-3794-4443-BDEA-413073CE5FAB}"/>
    <dgm:cxn modelId="{2C68102B-BC20-4765-80C9-DA45D071DAAE}" type="presOf" srcId="{FC6DCE27-4B2B-4A34-93CA-BCA8559FDFC2}" destId="{16A9D784-B589-46ED-B7C7-8FDDAEADDFCA}" srcOrd="0" destOrd="0" presId="urn:microsoft.com/office/officeart/2005/8/layout/hProcess4"/>
    <dgm:cxn modelId="{45FCA67C-8582-4933-B6D1-02243EC6EF63}" type="presOf" srcId="{89053C1E-951D-4BBE-AD07-BFDD9F0BA6D8}" destId="{3B4FDCDC-DD47-4E79-92C1-07A17938E97B}" srcOrd="1" destOrd="1" presId="urn:microsoft.com/office/officeart/2005/8/layout/hProcess4"/>
    <dgm:cxn modelId="{8F32E134-5FD2-4AEB-AD67-3B2C9CD6B2D6}" type="presOf" srcId="{36DD372B-F841-4DDE-8E2D-6F109EB310A5}" destId="{344F5C86-4991-4B42-AF05-2F26FB6EF13B}" srcOrd="1" destOrd="0" presId="urn:microsoft.com/office/officeart/2005/8/layout/hProcess4"/>
    <dgm:cxn modelId="{A00B9163-E9CD-459B-AB24-72720154B881}" type="presOf" srcId="{1DEBBB86-320B-4C8C-981B-083A91E3C999}" destId="{7EDFC336-05EF-42C6-9D00-41E456F86026}" srcOrd="0" destOrd="0" presId="urn:microsoft.com/office/officeart/2005/8/layout/hProcess4"/>
    <dgm:cxn modelId="{CB9C9352-0702-4B18-AEA3-787098E9029F}" type="presOf" srcId="{242BA057-3297-48C8-A3E9-60C199B47609}" destId="{3B4FDCDC-DD47-4E79-92C1-07A17938E97B}" srcOrd="1" destOrd="0" presId="urn:microsoft.com/office/officeart/2005/8/layout/hProcess4"/>
    <dgm:cxn modelId="{87A33F4C-A252-483D-B66A-E0C07AD0F353}" srcId="{49768464-B7EB-46AC-8FDE-54FE149DB159}" destId="{242BA057-3297-48C8-A3E9-60C199B47609}" srcOrd="0" destOrd="0" parTransId="{583A8BD7-93C3-4310-9728-30FEB198D4B3}" sibTransId="{FAA9255C-7376-45D0-87C8-C690F432DB12}"/>
    <dgm:cxn modelId="{98347C27-877F-4BAA-8AC7-6F9539CA6F02}" type="presParOf" srcId="{16A9D784-B589-46ED-B7C7-8FDDAEADDFCA}" destId="{63E8D3C6-929C-4081-8DA7-A86EA438BFFF}" srcOrd="0" destOrd="0" presId="urn:microsoft.com/office/officeart/2005/8/layout/hProcess4"/>
    <dgm:cxn modelId="{F1AFBF46-B1F0-4E60-9EF7-C1B007F26C44}" type="presParOf" srcId="{16A9D784-B589-46ED-B7C7-8FDDAEADDFCA}" destId="{A6C40D79-C1EB-4421-9404-67B4E1F942BD}" srcOrd="1" destOrd="0" presId="urn:microsoft.com/office/officeart/2005/8/layout/hProcess4"/>
    <dgm:cxn modelId="{F6F55137-08A8-4DD8-ADA2-FC74F680D622}" type="presParOf" srcId="{16A9D784-B589-46ED-B7C7-8FDDAEADDFCA}" destId="{CDA1093B-838F-41A4-9DE4-1F800BDE7A5B}" srcOrd="2" destOrd="0" presId="urn:microsoft.com/office/officeart/2005/8/layout/hProcess4"/>
    <dgm:cxn modelId="{7EF4DACA-EBD4-4A61-AC16-4FDD6756DD7E}" type="presParOf" srcId="{CDA1093B-838F-41A4-9DE4-1F800BDE7A5B}" destId="{DA673E0F-5C03-4993-B090-169476B536C8}" srcOrd="0" destOrd="0" presId="urn:microsoft.com/office/officeart/2005/8/layout/hProcess4"/>
    <dgm:cxn modelId="{6A0D3A54-E1E8-44CA-A61E-B89AB3CC6B1E}" type="presParOf" srcId="{DA673E0F-5C03-4993-B090-169476B536C8}" destId="{3FD64D29-A759-41D8-8BA7-568D19C68747}" srcOrd="0" destOrd="0" presId="urn:microsoft.com/office/officeart/2005/8/layout/hProcess4"/>
    <dgm:cxn modelId="{B7B560CF-6E4B-4B76-8862-5AEA40104063}" type="presParOf" srcId="{DA673E0F-5C03-4993-B090-169476B536C8}" destId="{CA8FEFBE-2F53-4F1E-B0F0-5FA22057E148}" srcOrd="1" destOrd="0" presId="urn:microsoft.com/office/officeart/2005/8/layout/hProcess4"/>
    <dgm:cxn modelId="{49357989-5AEC-4BE1-8933-3D8BF052533F}" type="presParOf" srcId="{DA673E0F-5C03-4993-B090-169476B536C8}" destId="{3B4FDCDC-DD47-4E79-92C1-07A17938E97B}" srcOrd="2" destOrd="0" presId="urn:microsoft.com/office/officeart/2005/8/layout/hProcess4"/>
    <dgm:cxn modelId="{8B1A5D01-0247-4AFD-828E-E82C797D5E03}" type="presParOf" srcId="{DA673E0F-5C03-4993-B090-169476B536C8}" destId="{FAD6F7D5-48DE-4613-8450-5AC58F1D2EC9}" srcOrd="3" destOrd="0" presId="urn:microsoft.com/office/officeart/2005/8/layout/hProcess4"/>
    <dgm:cxn modelId="{E6223476-1455-438D-988B-0F5AB6011510}" type="presParOf" srcId="{DA673E0F-5C03-4993-B090-169476B536C8}" destId="{97C4B698-6A6D-444B-854D-96B509FC9D41}" srcOrd="4" destOrd="0" presId="urn:microsoft.com/office/officeart/2005/8/layout/hProcess4"/>
    <dgm:cxn modelId="{A439CBA1-9784-4D06-A2E2-F2929B90AC87}" type="presParOf" srcId="{CDA1093B-838F-41A4-9DE4-1F800BDE7A5B}" destId="{7EDFC336-05EF-42C6-9D00-41E456F86026}" srcOrd="1" destOrd="0" presId="urn:microsoft.com/office/officeart/2005/8/layout/hProcess4"/>
    <dgm:cxn modelId="{7D32C9AC-4831-47F6-B557-D6FE0FFEE2CE}" type="presParOf" srcId="{CDA1093B-838F-41A4-9DE4-1F800BDE7A5B}" destId="{A008C38D-6AE8-4CC2-83DF-2B7F766E8A95}" srcOrd="2" destOrd="0" presId="urn:microsoft.com/office/officeart/2005/8/layout/hProcess4"/>
    <dgm:cxn modelId="{09AD21BB-BAEE-44CE-B58E-68A84DF5177A}" type="presParOf" srcId="{A008C38D-6AE8-4CC2-83DF-2B7F766E8A95}" destId="{220F7D17-B89D-4570-A3F7-B826BA2BEFF8}" srcOrd="0" destOrd="0" presId="urn:microsoft.com/office/officeart/2005/8/layout/hProcess4"/>
    <dgm:cxn modelId="{DD758CF0-A1AB-4964-86A1-3CAC64E62DD0}" type="presParOf" srcId="{A008C38D-6AE8-4CC2-83DF-2B7F766E8A95}" destId="{23B4AD7E-AE3A-414A-89D8-DAF200E118F0}" srcOrd="1" destOrd="0" presId="urn:microsoft.com/office/officeart/2005/8/layout/hProcess4"/>
    <dgm:cxn modelId="{1E1109C3-4037-4871-91A0-27624D0F5DC4}" type="presParOf" srcId="{A008C38D-6AE8-4CC2-83DF-2B7F766E8A95}" destId="{344F5C86-4991-4B42-AF05-2F26FB6EF13B}" srcOrd="2" destOrd="0" presId="urn:microsoft.com/office/officeart/2005/8/layout/hProcess4"/>
    <dgm:cxn modelId="{0173332E-2460-40B6-AB4B-EA8AA5BB5F0F}" type="presParOf" srcId="{A008C38D-6AE8-4CC2-83DF-2B7F766E8A95}" destId="{F8105FD5-E480-43AB-9B0F-40B7D79EFF3B}" srcOrd="3" destOrd="0" presId="urn:microsoft.com/office/officeart/2005/8/layout/hProcess4"/>
    <dgm:cxn modelId="{1F2A3471-27F2-46E2-B3B0-CA709B25A892}" type="presParOf" srcId="{A008C38D-6AE8-4CC2-83DF-2B7F766E8A95}" destId="{89C28DEC-4E78-4AC8-86CD-115EEFF80F26}" srcOrd="4" destOrd="0" presId="urn:microsoft.com/office/officeart/2005/8/layout/hProcess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8FEFBE-2F53-4F1E-B0F0-5FA22057E148}">
      <dsp:nvSpPr>
        <dsp:cNvPr id="0" name=""/>
        <dsp:cNvSpPr/>
      </dsp:nvSpPr>
      <dsp:spPr>
        <a:xfrm>
          <a:off x="753939" y="633545"/>
          <a:ext cx="2153701" cy="1488956"/>
        </a:xfrm>
        <a:prstGeom prst="roundRect">
          <a:avLst>
            <a:gd name="adj" fmla="val 10000"/>
          </a:avLst>
        </a:prstGeom>
        <a:solidFill>
          <a:srgbClr val="2E75B6"/>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711200">
            <a:lnSpc>
              <a:spcPct val="90000"/>
            </a:lnSpc>
            <a:spcBef>
              <a:spcPct val="0"/>
            </a:spcBef>
            <a:spcAft>
              <a:spcPct val="15000"/>
            </a:spcAft>
            <a:buChar char="••"/>
          </a:pPr>
          <a:r>
            <a:rPr lang="it-IT" sz="1600" b="0" kern="1200" dirty="0" smtClean="0"/>
            <a:t>Control </a:t>
          </a:r>
          <a:r>
            <a:rPr lang="it-IT" sz="1600" b="0" kern="1200" dirty="0" err="1" smtClean="0"/>
            <a:t>number</a:t>
          </a:r>
          <a:r>
            <a:rPr lang="it-IT" sz="1600" b="0" kern="1200" dirty="0" smtClean="0"/>
            <a:t> of </a:t>
          </a:r>
          <a:r>
            <a:rPr lang="it-IT" sz="1600" b="0" kern="1200" dirty="0" err="1" smtClean="0"/>
            <a:t>immigrants</a:t>
          </a:r>
          <a:r>
            <a:rPr lang="it-IT" sz="1600" b="0" kern="1200" dirty="0" smtClean="0"/>
            <a:t> from EU</a:t>
          </a:r>
          <a:endParaRPr lang="it-IT" sz="1600" b="0" kern="1200" dirty="0"/>
        </a:p>
        <a:p>
          <a:pPr marL="171450" lvl="1" indent="-171450" algn="l" defTabSz="711200">
            <a:lnSpc>
              <a:spcPct val="90000"/>
            </a:lnSpc>
            <a:spcBef>
              <a:spcPct val="0"/>
            </a:spcBef>
            <a:spcAft>
              <a:spcPct val="15000"/>
            </a:spcAft>
            <a:buChar char="••"/>
          </a:pPr>
          <a:r>
            <a:rPr lang="it-IT" sz="1600" b="0" kern="1200" dirty="0" err="1" smtClean="0"/>
            <a:t>Prevent</a:t>
          </a:r>
          <a:r>
            <a:rPr lang="it-IT" sz="1600" b="0" kern="1200" dirty="0" smtClean="0"/>
            <a:t> </a:t>
          </a:r>
          <a:r>
            <a:rPr lang="it-IT" sz="1600" b="0" kern="1200" dirty="0" err="1" smtClean="0"/>
            <a:t>exploiting</a:t>
          </a:r>
          <a:r>
            <a:rPr lang="it-IT" sz="1600" b="0" kern="1200" dirty="0" smtClean="0"/>
            <a:t> of </a:t>
          </a:r>
          <a:r>
            <a:rPr lang="it-IT" sz="1600" b="0" kern="1200" dirty="0" err="1" smtClean="0"/>
            <a:t>british</a:t>
          </a:r>
          <a:r>
            <a:rPr lang="it-IT" sz="1600" b="0" kern="1200" dirty="0" smtClean="0"/>
            <a:t> </a:t>
          </a:r>
          <a:r>
            <a:rPr lang="it-IT" sz="1600" b="0" kern="1200" dirty="0" err="1" smtClean="0"/>
            <a:t>subsidies</a:t>
          </a:r>
          <a:endParaRPr lang="it-IT" sz="1600" b="0" kern="1200" dirty="0"/>
        </a:p>
      </dsp:txBody>
      <dsp:txXfrm>
        <a:off x="788204" y="667810"/>
        <a:ext cx="2085171" cy="1101364"/>
      </dsp:txXfrm>
    </dsp:sp>
    <dsp:sp modelId="{7EDFC336-05EF-42C6-9D00-41E456F86026}">
      <dsp:nvSpPr>
        <dsp:cNvPr id="0" name=""/>
        <dsp:cNvSpPr/>
      </dsp:nvSpPr>
      <dsp:spPr>
        <a:xfrm>
          <a:off x="1887938" y="634090"/>
          <a:ext cx="2329532" cy="2329532"/>
        </a:xfrm>
        <a:prstGeom prst="leftCircularArrow">
          <a:avLst>
            <a:gd name="adj1" fmla="val 2816"/>
            <a:gd name="adj2" fmla="val 343855"/>
            <a:gd name="adj3" fmla="val 2107239"/>
            <a:gd name="adj4" fmla="val 9012362"/>
            <a:gd name="adj5" fmla="val 328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AD6F7D5-48DE-4613-8450-5AC58F1D2EC9}">
      <dsp:nvSpPr>
        <dsp:cNvPr id="0" name=""/>
        <dsp:cNvSpPr/>
      </dsp:nvSpPr>
      <dsp:spPr>
        <a:xfrm>
          <a:off x="1376137" y="1763730"/>
          <a:ext cx="1454888" cy="578561"/>
        </a:xfrm>
        <a:prstGeom prst="roundRect">
          <a:avLst>
            <a:gd name="adj" fmla="val 10000"/>
          </a:avLst>
        </a:prstGeom>
        <a:solidFill>
          <a:srgbClr val="7C7C7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it-IT" sz="1800" kern="1200" dirty="0" err="1" smtClean="0"/>
            <a:t>Plans</a:t>
          </a:r>
          <a:endParaRPr lang="it-IT" sz="1800" kern="1200" dirty="0"/>
        </a:p>
      </dsp:txBody>
      <dsp:txXfrm>
        <a:off x="1393082" y="1780675"/>
        <a:ext cx="1420998" cy="544671"/>
      </dsp:txXfrm>
    </dsp:sp>
    <dsp:sp modelId="{23B4AD7E-AE3A-414A-89D8-DAF200E118F0}">
      <dsp:nvSpPr>
        <dsp:cNvPr id="0" name=""/>
        <dsp:cNvSpPr/>
      </dsp:nvSpPr>
      <dsp:spPr>
        <a:xfrm>
          <a:off x="3223012" y="616346"/>
          <a:ext cx="2274509" cy="1507680"/>
        </a:xfrm>
        <a:prstGeom prst="roundRect">
          <a:avLst>
            <a:gd name="adj" fmla="val 10000"/>
          </a:avLst>
        </a:prstGeom>
        <a:solidFill>
          <a:srgbClr val="2E75B6"/>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711200">
            <a:lnSpc>
              <a:spcPct val="90000"/>
            </a:lnSpc>
            <a:spcBef>
              <a:spcPct val="0"/>
            </a:spcBef>
            <a:spcAft>
              <a:spcPct val="15000"/>
            </a:spcAft>
            <a:buChar char="••"/>
          </a:pPr>
          <a:r>
            <a:rPr lang="it-IT" sz="1600" kern="1200" dirty="0" err="1" smtClean="0"/>
            <a:t>Less</a:t>
          </a:r>
          <a:r>
            <a:rPr lang="it-IT" sz="1600" kern="1200" dirty="0" smtClean="0"/>
            <a:t> and </a:t>
          </a:r>
          <a:r>
            <a:rPr lang="it-IT" sz="1600" kern="1200" dirty="0" err="1" smtClean="0"/>
            <a:t>less</a:t>
          </a:r>
          <a:r>
            <a:rPr lang="it-IT" sz="1600" kern="1200" dirty="0" smtClean="0"/>
            <a:t> EU </a:t>
          </a:r>
          <a:r>
            <a:rPr lang="it-IT" sz="1600" kern="1200" dirty="0" err="1" smtClean="0"/>
            <a:t>citizens</a:t>
          </a:r>
          <a:r>
            <a:rPr lang="it-IT" sz="1600" kern="1200" dirty="0" smtClean="0"/>
            <a:t> </a:t>
          </a:r>
          <a:r>
            <a:rPr lang="it-IT" sz="1600" kern="1200" dirty="0" err="1" smtClean="0"/>
            <a:t>moving</a:t>
          </a:r>
          <a:r>
            <a:rPr lang="it-IT" sz="1600" kern="1200" dirty="0" smtClean="0"/>
            <a:t> to GB</a:t>
          </a:r>
          <a:endParaRPr lang="it-IT" sz="1600" kern="1200" dirty="0"/>
        </a:p>
        <a:p>
          <a:pPr marL="171450" lvl="1" indent="-171450" algn="l" defTabSz="711200">
            <a:lnSpc>
              <a:spcPct val="90000"/>
            </a:lnSpc>
            <a:spcBef>
              <a:spcPct val="0"/>
            </a:spcBef>
            <a:spcAft>
              <a:spcPct val="15000"/>
            </a:spcAft>
            <a:buChar char="••"/>
          </a:pPr>
          <a:r>
            <a:rPr lang="it-IT" sz="1600" kern="1200" dirty="0" smtClean="0"/>
            <a:t>In </a:t>
          </a:r>
          <a:r>
            <a:rPr lang="it-IT" sz="1600" kern="1200" dirty="0" err="1" smtClean="0"/>
            <a:t>particular</a:t>
          </a:r>
          <a:r>
            <a:rPr lang="it-IT" sz="1600" kern="1200" dirty="0" smtClean="0"/>
            <a:t> from </a:t>
          </a:r>
          <a:r>
            <a:rPr lang="it-IT" sz="1600" kern="1200" dirty="0" err="1" smtClean="0"/>
            <a:t>eastern</a:t>
          </a:r>
          <a:r>
            <a:rPr lang="it-IT" sz="1600" kern="1200" dirty="0" smtClean="0"/>
            <a:t> Europe</a:t>
          </a:r>
          <a:endParaRPr lang="it-IT" sz="1600" kern="1200" dirty="0"/>
        </a:p>
      </dsp:txBody>
      <dsp:txXfrm>
        <a:off x="3257708" y="974116"/>
        <a:ext cx="2205117" cy="1115214"/>
      </dsp:txXfrm>
    </dsp:sp>
    <dsp:sp modelId="{F8105FD5-E480-43AB-9B0F-40B7D79EFF3B}">
      <dsp:nvSpPr>
        <dsp:cNvPr id="0" name=""/>
        <dsp:cNvSpPr/>
      </dsp:nvSpPr>
      <dsp:spPr>
        <a:xfrm>
          <a:off x="3902668" y="412694"/>
          <a:ext cx="1454888" cy="578561"/>
        </a:xfrm>
        <a:prstGeom prst="roundRect">
          <a:avLst>
            <a:gd name="adj" fmla="val 10000"/>
          </a:avLst>
        </a:prstGeom>
        <a:solidFill>
          <a:srgbClr val="7C7C7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it-IT" sz="1800" kern="1200" dirty="0" err="1" smtClean="0"/>
            <a:t>Current</a:t>
          </a:r>
          <a:r>
            <a:rPr lang="it-IT" sz="1800" kern="1200" dirty="0" smtClean="0"/>
            <a:t> state</a:t>
          </a:r>
          <a:endParaRPr lang="it-IT" sz="1800" kern="1200" dirty="0"/>
        </a:p>
      </dsp:txBody>
      <dsp:txXfrm>
        <a:off x="3919613" y="429639"/>
        <a:ext cx="1420998" cy="5446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8FEFBE-2F53-4F1E-B0F0-5FA22057E148}">
      <dsp:nvSpPr>
        <dsp:cNvPr id="0" name=""/>
        <dsp:cNvSpPr/>
      </dsp:nvSpPr>
      <dsp:spPr>
        <a:xfrm>
          <a:off x="165061" y="633545"/>
          <a:ext cx="2795290" cy="1488956"/>
        </a:xfrm>
        <a:prstGeom prst="roundRect">
          <a:avLst>
            <a:gd name="adj" fmla="val 10000"/>
          </a:avLst>
        </a:prstGeom>
        <a:solidFill>
          <a:srgbClr val="2E75B6"/>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711200">
            <a:lnSpc>
              <a:spcPct val="90000"/>
            </a:lnSpc>
            <a:spcBef>
              <a:spcPct val="0"/>
            </a:spcBef>
            <a:spcAft>
              <a:spcPct val="15000"/>
            </a:spcAft>
            <a:buChar char="••"/>
          </a:pPr>
          <a:r>
            <a:rPr lang="it-IT" sz="1600" kern="1200" dirty="0" smtClean="0"/>
            <a:t>Reduce </a:t>
          </a:r>
          <a:r>
            <a:rPr lang="it-IT" sz="1600" kern="1200" dirty="0" err="1" smtClean="0"/>
            <a:t>taxes</a:t>
          </a:r>
          <a:r>
            <a:rPr lang="it-IT" sz="1600" kern="1200" dirty="0" smtClean="0"/>
            <a:t> </a:t>
          </a:r>
          <a:r>
            <a:rPr lang="it-IT" sz="1600" kern="1200" dirty="0" err="1" smtClean="0"/>
            <a:t>towards</a:t>
          </a:r>
          <a:r>
            <a:rPr lang="it-IT" sz="1600" kern="1200" dirty="0" smtClean="0"/>
            <a:t> the EU</a:t>
          </a:r>
          <a:endParaRPr lang="it-IT" sz="1600" kern="1200" dirty="0"/>
        </a:p>
        <a:p>
          <a:pPr marL="171450" lvl="1" indent="-171450" algn="l" defTabSz="711200">
            <a:lnSpc>
              <a:spcPct val="90000"/>
            </a:lnSpc>
            <a:spcBef>
              <a:spcPct val="0"/>
            </a:spcBef>
            <a:spcAft>
              <a:spcPct val="15000"/>
            </a:spcAft>
            <a:buChar char="••"/>
          </a:pPr>
          <a:r>
            <a:rPr lang="it-IT" sz="1600" kern="1200" dirty="0" err="1" smtClean="0"/>
            <a:t>Strenghten</a:t>
          </a:r>
          <a:r>
            <a:rPr lang="it-IT" sz="1600" kern="1200" dirty="0" smtClean="0"/>
            <a:t> public </a:t>
          </a:r>
          <a:r>
            <a:rPr lang="it-IT" sz="1600" kern="1200" dirty="0" err="1" smtClean="0"/>
            <a:t>services</a:t>
          </a:r>
          <a:r>
            <a:rPr lang="it-IT" sz="1600" kern="1200" dirty="0" smtClean="0"/>
            <a:t> and </a:t>
          </a:r>
          <a:r>
            <a:rPr lang="it-IT" sz="1600" kern="1200" dirty="0" err="1" smtClean="0"/>
            <a:t>healthcare</a:t>
          </a:r>
          <a:endParaRPr lang="it-IT" sz="1600" kern="1200" dirty="0"/>
        </a:p>
      </dsp:txBody>
      <dsp:txXfrm>
        <a:off x="199326" y="667810"/>
        <a:ext cx="2726760" cy="1101364"/>
      </dsp:txXfrm>
    </dsp:sp>
    <dsp:sp modelId="{7EDFC336-05EF-42C6-9D00-41E456F86026}">
      <dsp:nvSpPr>
        <dsp:cNvPr id="0" name=""/>
        <dsp:cNvSpPr/>
      </dsp:nvSpPr>
      <dsp:spPr>
        <a:xfrm>
          <a:off x="2240671" y="768808"/>
          <a:ext cx="2253043" cy="2253043"/>
        </a:xfrm>
        <a:prstGeom prst="leftCircularArrow">
          <a:avLst>
            <a:gd name="adj1" fmla="val 2912"/>
            <a:gd name="adj2" fmla="val 356326"/>
            <a:gd name="adj3" fmla="val 1835518"/>
            <a:gd name="adj4" fmla="val 8728170"/>
            <a:gd name="adj5" fmla="val 339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AD6F7D5-48DE-4613-8450-5AC58F1D2EC9}">
      <dsp:nvSpPr>
        <dsp:cNvPr id="0" name=""/>
        <dsp:cNvSpPr/>
      </dsp:nvSpPr>
      <dsp:spPr>
        <a:xfrm>
          <a:off x="1770246" y="1915042"/>
          <a:ext cx="1454888" cy="578561"/>
        </a:xfrm>
        <a:prstGeom prst="roundRect">
          <a:avLst>
            <a:gd name="adj" fmla="val 10000"/>
          </a:avLst>
        </a:prstGeom>
        <a:solidFill>
          <a:srgbClr val="7C7C7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it-IT" sz="1800" kern="1200" dirty="0" err="1" smtClean="0"/>
            <a:t>Plans</a:t>
          </a:r>
          <a:endParaRPr lang="it-IT" sz="1800" kern="1200" dirty="0"/>
        </a:p>
      </dsp:txBody>
      <dsp:txXfrm>
        <a:off x="1787191" y="1931987"/>
        <a:ext cx="1420998" cy="544671"/>
      </dsp:txXfrm>
    </dsp:sp>
    <dsp:sp modelId="{23B4AD7E-AE3A-414A-89D8-DAF200E118F0}">
      <dsp:nvSpPr>
        <dsp:cNvPr id="0" name=""/>
        <dsp:cNvSpPr/>
      </dsp:nvSpPr>
      <dsp:spPr>
        <a:xfrm>
          <a:off x="3275724" y="616346"/>
          <a:ext cx="2810676" cy="1507680"/>
        </a:xfrm>
        <a:prstGeom prst="roundRect">
          <a:avLst>
            <a:gd name="adj" fmla="val 10000"/>
          </a:avLst>
        </a:prstGeom>
        <a:solidFill>
          <a:srgbClr val="2E75B6"/>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711200">
            <a:lnSpc>
              <a:spcPct val="90000"/>
            </a:lnSpc>
            <a:spcBef>
              <a:spcPct val="0"/>
            </a:spcBef>
            <a:spcAft>
              <a:spcPct val="15000"/>
            </a:spcAft>
            <a:buChar char="••"/>
          </a:pPr>
          <a:r>
            <a:rPr lang="it-IT" sz="1600" kern="1200" dirty="0" err="1" smtClean="0"/>
            <a:t>After</a:t>
          </a:r>
          <a:r>
            <a:rPr lang="it-IT" sz="1600" kern="1200" dirty="0" smtClean="0"/>
            <a:t> 2016, GB </a:t>
          </a:r>
          <a:r>
            <a:rPr lang="it-IT" sz="1600" kern="1200" dirty="0" err="1" smtClean="0"/>
            <a:t>is</a:t>
          </a:r>
          <a:r>
            <a:rPr lang="it-IT" sz="1600" kern="1200" dirty="0" smtClean="0"/>
            <a:t> the last of the G7 </a:t>
          </a:r>
          <a:r>
            <a:rPr lang="it-IT" sz="1600" kern="1200" dirty="0" err="1" smtClean="0"/>
            <a:t>members</a:t>
          </a:r>
          <a:endParaRPr lang="it-IT" sz="1600" kern="1200" dirty="0"/>
        </a:p>
        <a:p>
          <a:pPr marL="171450" lvl="1" indent="-171450" algn="l" defTabSz="711200">
            <a:lnSpc>
              <a:spcPct val="90000"/>
            </a:lnSpc>
            <a:spcBef>
              <a:spcPct val="0"/>
            </a:spcBef>
            <a:spcAft>
              <a:spcPct val="15000"/>
            </a:spcAft>
            <a:buChar char="••"/>
          </a:pPr>
          <a:r>
            <a:rPr lang="it-IT" sz="1600" kern="1200" dirty="0" smtClean="0"/>
            <a:t>GDP up 0,2% in Q1 2017. </a:t>
          </a:r>
          <a:r>
            <a:rPr lang="it-IT" sz="1600" kern="1200" dirty="0" err="1" smtClean="0"/>
            <a:t>Less</a:t>
          </a:r>
          <a:r>
            <a:rPr lang="it-IT" sz="1600" kern="1200" dirty="0" smtClean="0"/>
            <a:t> </a:t>
          </a:r>
          <a:r>
            <a:rPr lang="it-IT" sz="1600" kern="1200" dirty="0" err="1" smtClean="0"/>
            <a:t>than</a:t>
          </a:r>
          <a:r>
            <a:rPr lang="it-IT" sz="1600" kern="1200" dirty="0" smtClean="0"/>
            <a:t> USA and Japan.</a:t>
          </a:r>
          <a:endParaRPr lang="it-IT" sz="1600" kern="1200" dirty="0"/>
        </a:p>
      </dsp:txBody>
      <dsp:txXfrm>
        <a:off x="3310420" y="974116"/>
        <a:ext cx="2741284" cy="1115214"/>
      </dsp:txXfrm>
    </dsp:sp>
    <dsp:sp modelId="{F8105FD5-E480-43AB-9B0F-40B7D79EFF3B}">
      <dsp:nvSpPr>
        <dsp:cNvPr id="0" name=""/>
        <dsp:cNvSpPr/>
      </dsp:nvSpPr>
      <dsp:spPr>
        <a:xfrm>
          <a:off x="4733925" y="445551"/>
          <a:ext cx="1454888" cy="578561"/>
        </a:xfrm>
        <a:prstGeom prst="roundRect">
          <a:avLst>
            <a:gd name="adj" fmla="val 10000"/>
          </a:avLst>
        </a:prstGeom>
        <a:solidFill>
          <a:srgbClr val="7C7C7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it-IT" sz="1800" kern="1200" dirty="0" err="1" smtClean="0"/>
            <a:t>Current</a:t>
          </a:r>
          <a:r>
            <a:rPr lang="it-IT" sz="1800" kern="1200" dirty="0" smtClean="0"/>
            <a:t> state</a:t>
          </a:r>
          <a:endParaRPr lang="it-IT" sz="1800" kern="1200" dirty="0"/>
        </a:p>
      </dsp:txBody>
      <dsp:txXfrm>
        <a:off x="4750870" y="462496"/>
        <a:ext cx="1420998" cy="544671"/>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E84594-F758-4A45-9B4E-84C31D7CCF1F}" type="datetimeFigureOut">
              <a:rPr lang="en-US" smtClean="0"/>
              <a:t>3/8/2018</a:t>
            </a:fld>
            <a:endParaRPr lang="en-US"/>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3B4E5A-12F4-4ACB-BA37-225BEFA35A3A}" type="slidenum">
              <a:rPr lang="en-US" smtClean="0"/>
              <a:t>‹N›</a:t>
            </a:fld>
            <a:endParaRPr lang="en-US"/>
          </a:p>
        </p:txBody>
      </p:sp>
    </p:spTree>
    <p:extLst>
      <p:ext uri="{BB962C8B-B14F-4D97-AF65-F5344CB8AC3E}">
        <p14:creationId xmlns:p14="http://schemas.microsoft.com/office/powerpoint/2010/main" val="32641237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Immigration is out of control. Being part of the EU means accepting the free movement of people without being able to limit it in any way. Too many people arrive from EU countries - 250 thousand in the last year - and represent an excessive burden for public services, transport and health. Many EU migrants either take advantage of the British public subsidy system or agree to work at low cost, pushing wages down and thus harming British workers. Furthermore, the number of immigrants will only increase. Already countries have gone from 8 to 28. Now on the waiting list to join the EU there are Albania, Macedonia, Montenegro, Serbia and especially Turkey, which has a population of 72 million people. Leaving the EU is the only possible way to limit arrivals and regain control of borders.</a:t>
            </a:r>
            <a:endParaRPr lang="it-IT" dirty="0" smtClean="0"/>
          </a:p>
          <a:p>
            <a:endParaRPr lang="it-IT" dirty="0" smtClean="0"/>
          </a:p>
          <a:p>
            <a:r>
              <a:rPr lang="it-IT" dirty="0" smtClean="0"/>
              <a:t>Nei mesi prima del referendum, il numero di cittadini dei paesi dell’Unione Europea che avevano scelto di trasferirsi nel Regno Unito era ai massimi storici. Nei mesi successivi quel numero è diminuito e secondo le stime dell’ufficio nazionale di statistica britannico (ONS) continuerà a diminuire anche nei prossimi mesi, in particolar modo per quanto riguarda le persone provenienti da paesi dell’est Europa. </a:t>
            </a:r>
          </a:p>
          <a:p>
            <a:endParaRPr lang="it-IT" dirty="0" smtClean="0"/>
          </a:p>
          <a:p>
            <a:r>
              <a:rPr lang="it-IT" dirty="0" smtClean="0"/>
              <a:t>2) </a:t>
            </a:r>
            <a:r>
              <a:rPr lang="en-US" dirty="0" smtClean="0"/>
              <a:t>The security of the country must be protected. The free movement of people means free field and easy movements for weapons, criminals and terrorists within the EU. The immigration emergency has demonstrated the impotence of the EU. Britain will be able to guarantee the safety of its citizens only by closing the borders and regaining the right to make checks at the entrance.</a:t>
            </a:r>
          </a:p>
          <a:p>
            <a:endParaRPr lang="en-US" dirty="0" smtClean="0"/>
          </a:p>
          <a:p>
            <a:r>
              <a:rPr lang="en-US" dirty="0" smtClean="0"/>
              <a:t>3) Regaining national sovereignty </a:t>
            </a:r>
          </a:p>
          <a:p>
            <a:r>
              <a:rPr lang="en-US" dirty="0" smtClean="0"/>
              <a:t>National sovereignty must be regained. Half of the laws in force in Britain have been approved by EU bureaucrats that no one has elected. The European Court of Justice regularly imposes its judgments against the wishes of the British courts and the Government. Leaving the EU, Britain will be able to return to being a sovereign country, subject to laws that it has approved and master of its own destiny. </a:t>
            </a:r>
          </a:p>
          <a:p>
            <a:endParaRPr lang="en-US" dirty="0" smtClean="0"/>
          </a:p>
          <a:p>
            <a:r>
              <a:rPr lang="it-IT" dirty="0" err="1" smtClean="0"/>
              <a:t>regaining</a:t>
            </a:r>
            <a:r>
              <a:rPr lang="it-IT" dirty="0" smtClean="0"/>
              <a:t> </a:t>
            </a:r>
            <a:r>
              <a:rPr lang="it-IT" dirty="0" err="1" smtClean="0"/>
              <a:t>national</a:t>
            </a:r>
            <a:r>
              <a:rPr lang="it-IT" dirty="0" smtClean="0"/>
              <a:t> </a:t>
            </a:r>
            <a:r>
              <a:rPr lang="it-IT" dirty="0" err="1" smtClean="0"/>
              <a:t>sovereingnity</a:t>
            </a:r>
            <a:r>
              <a:rPr lang="it-IT" dirty="0" smtClean="0"/>
              <a:t>, in teoria ancora non si può fare un bilancio, dal momento che la </a:t>
            </a:r>
            <a:r>
              <a:rPr lang="it-IT" dirty="0" err="1" smtClean="0"/>
              <a:t>brexit</a:t>
            </a:r>
            <a:r>
              <a:rPr lang="it-IT" dirty="0" smtClean="0"/>
              <a:t> ancora non si è conclusa e la Gran Bretagna non è ancora uscita effettivamente dall’Unione europea</a:t>
            </a:r>
            <a:endParaRPr lang="en-US" dirty="0"/>
          </a:p>
        </p:txBody>
      </p:sp>
      <p:sp>
        <p:nvSpPr>
          <p:cNvPr id="4" name="Segnaposto numero diapositiva 3"/>
          <p:cNvSpPr>
            <a:spLocks noGrp="1"/>
          </p:cNvSpPr>
          <p:nvPr>
            <p:ph type="sldNum" sz="quarter" idx="10"/>
          </p:nvPr>
        </p:nvSpPr>
        <p:spPr/>
        <p:txBody>
          <a:bodyPr/>
          <a:lstStyle/>
          <a:p>
            <a:fld id="{803B4E5A-12F4-4ACB-BA37-225BEFA35A3A}" type="slidenum">
              <a:rPr lang="en-US" smtClean="0"/>
              <a:t>1</a:t>
            </a:fld>
            <a:endParaRPr lang="en-US"/>
          </a:p>
        </p:txBody>
      </p:sp>
    </p:spTree>
    <p:extLst>
      <p:ext uri="{BB962C8B-B14F-4D97-AF65-F5344CB8AC3E}">
        <p14:creationId xmlns:p14="http://schemas.microsoft.com/office/powerpoint/2010/main" val="4885615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10"/>
          </p:nvPr>
        </p:nvSpPr>
        <p:spPr/>
        <p:txBody>
          <a:bodyPr/>
          <a:lstStyle/>
          <a:p>
            <a:fld id="{803B4E5A-12F4-4ACB-BA37-225BEFA35A3A}" type="slidenum">
              <a:rPr lang="en-US" smtClean="0"/>
              <a:t>2</a:t>
            </a:fld>
            <a:endParaRPr lang="en-US"/>
          </a:p>
        </p:txBody>
      </p:sp>
    </p:spTree>
    <p:extLst>
      <p:ext uri="{BB962C8B-B14F-4D97-AF65-F5344CB8AC3E}">
        <p14:creationId xmlns:p14="http://schemas.microsoft.com/office/powerpoint/2010/main" val="1082752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10"/>
          </p:nvPr>
        </p:nvSpPr>
        <p:spPr/>
        <p:txBody>
          <a:bodyPr/>
          <a:lstStyle/>
          <a:p>
            <a:fld id="{803B4E5A-12F4-4ACB-BA37-225BEFA35A3A}" type="slidenum">
              <a:rPr lang="en-US" smtClean="0"/>
              <a:t>3</a:t>
            </a:fld>
            <a:endParaRPr lang="en-US"/>
          </a:p>
        </p:txBody>
      </p:sp>
    </p:spTree>
    <p:extLst>
      <p:ext uri="{BB962C8B-B14F-4D97-AF65-F5344CB8AC3E}">
        <p14:creationId xmlns:p14="http://schemas.microsoft.com/office/powerpoint/2010/main" val="26165107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en-US"/>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p>
            <a:fld id="{20175426-DFF4-4CE9-8905-E676EF0F0E92}" type="datetimeFigureOut">
              <a:rPr lang="en-US" smtClean="0"/>
              <a:t>3/8/2018</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15FC704A-7DE7-4E86-812E-47B669592A3C}" type="slidenum">
              <a:rPr lang="en-US" smtClean="0"/>
              <a:t>‹N›</a:t>
            </a:fld>
            <a:endParaRPr lang="en-US"/>
          </a:p>
        </p:txBody>
      </p:sp>
    </p:spTree>
    <p:extLst>
      <p:ext uri="{BB962C8B-B14F-4D97-AF65-F5344CB8AC3E}">
        <p14:creationId xmlns:p14="http://schemas.microsoft.com/office/powerpoint/2010/main" val="2368617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20175426-DFF4-4CE9-8905-E676EF0F0E92}" type="datetimeFigureOut">
              <a:rPr lang="en-US" smtClean="0"/>
              <a:t>3/8/2018</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15FC704A-7DE7-4E86-812E-47B669592A3C}" type="slidenum">
              <a:rPr lang="en-US" smtClean="0"/>
              <a:t>‹N›</a:t>
            </a:fld>
            <a:endParaRPr lang="en-US"/>
          </a:p>
        </p:txBody>
      </p:sp>
    </p:spTree>
    <p:extLst>
      <p:ext uri="{BB962C8B-B14F-4D97-AF65-F5344CB8AC3E}">
        <p14:creationId xmlns:p14="http://schemas.microsoft.com/office/powerpoint/2010/main" val="58050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20175426-DFF4-4CE9-8905-E676EF0F0E92}" type="datetimeFigureOut">
              <a:rPr lang="en-US" smtClean="0"/>
              <a:t>3/8/2018</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15FC704A-7DE7-4E86-812E-47B669592A3C}" type="slidenum">
              <a:rPr lang="en-US" smtClean="0"/>
              <a:t>‹N›</a:t>
            </a:fld>
            <a:endParaRPr lang="en-US"/>
          </a:p>
        </p:txBody>
      </p:sp>
    </p:spTree>
    <p:extLst>
      <p:ext uri="{BB962C8B-B14F-4D97-AF65-F5344CB8AC3E}">
        <p14:creationId xmlns:p14="http://schemas.microsoft.com/office/powerpoint/2010/main" val="456005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20175426-DFF4-4CE9-8905-E676EF0F0E92}" type="datetimeFigureOut">
              <a:rPr lang="en-US" smtClean="0"/>
              <a:t>3/8/2018</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15FC704A-7DE7-4E86-812E-47B669592A3C}" type="slidenum">
              <a:rPr lang="en-US" smtClean="0"/>
              <a:t>‹N›</a:t>
            </a:fld>
            <a:endParaRPr lang="en-US"/>
          </a:p>
        </p:txBody>
      </p:sp>
    </p:spTree>
    <p:extLst>
      <p:ext uri="{BB962C8B-B14F-4D97-AF65-F5344CB8AC3E}">
        <p14:creationId xmlns:p14="http://schemas.microsoft.com/office/powerpoint/2010/main" val="912639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en-US"/>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Modifica gli stili del testo dello schema</a:t>
            </a:r>
          </a:p>
        </p:txBody>
      </p:sp>
      <p:sp>
        <p:nvSpPr>
          <p:cNvPr id="4" name="Segnaposto data 3"/>
          <p:cNvSpPr>
            <a:spLocks noGrp="1"/>
          </p:cNvSpPr>
          <p:nvPr>
            <p:ph type="dt" sz="half" idx="10"/>
          </p:nvPr>
        </p:nvSpPr>
        <p:spPr/>
        <p:txBody>
          <a:bodyPr/>
          <a:lstStyle/>
          <a:p>
            <a:fld id="{20175426-DFF4-4CE9-8905-E676EF0F0E92}" type="datetimeFigureOut">
              <a:rPr lang="en-US" smtClean="0"/>
              <a:t>3/8/2018</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15FC704A-7DE7-4E86-812E-47B669592A3C}" type="slidenum">
              <a:rPr lang="en-US" smtClean="0"/>
              <a:t>‹N›</a:t>
            </a:fld>
            <a:endParaRPr lang="en-US"/>
          </a:p>
        </p:txBody>
      </p:sp>
    </p:spTree>
    <p:extLst>
      <p:ext uri="{BB962C8B-B14F-4D97-AF65-F5344CB8AC3E}">
        <p14:creationId xmlns:p14="http://schemas.microsoft.com/office/powerpoint/2010/main" val="1511135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838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72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p>
            <a:fld id="{20175426-DFF4-4CE9-8905-E676EF0F0E92}" type="datetimeFigureOut">
              <a:rPr lang="en-US" smtClean="0"/>
              <a:t>3/8/2018</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15FC704A-7DE7-4E86-812E-47B669592A3C}" type="slidenum">
              <a:rPr lang="en-US" smtClean="0"/>
              <a:t>‹N›</a:t>
            </a:fld>
            <a:endParaRPr lang="en-US"/>
          </a:p>
        </p:txBody>
      </p:sp>
    </p:spTree>
    <p:extLst>
      <p:ext uri="{BB962C8B-B14F-4D97-AF65-F5344CB8AC3E}">
        <p14:creationId xmlns:p14="http://schemas.microsoft.com/office/powerpoint/2010/main" val="224890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en-US"/>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p>
            <a:fld id="{20175426-DFF4-4CE9-8905-E676EF0F0E92}" type="datetimeFigureOut">
              <a:rPr lang="en-US" smtClean="0"/>
              <a:t>3/8/2018</a:t>
            </a:fld>
            <a:endParaRPr lang="en-US"/>
          </a:p>
        </p:txBody>
      </p:sp>
      <p:sp>
        <p:nvSpPr>
          <p:cNvPr id="8" name="Segnaposto piè di pagina 7"/>
          <p:cNvSpPr>
            <a:spLocks noGrp="1"/>
          </p:cNvSpPr>
          <p:nvPr>
            <p:ph type="ftr" sz="quarter" idx="11"/>
          </p:nvPr>
        </p:nvSpPr>
        <p:spPr/>
        <p:txBody>
          <a:bodyPr/>
          <a:lstStyle/>
          <a:p>
            <a:endParaRPr lang="en-US"/>
          </a:p>
        </p:txBody>
      </p:sp>
      <p:sp>
        <p:nvSpPr>
          <p:cNvPr id="9" name="Segnaposto numero diapositiva 8"/>
          <p:cNvSpPr>
            <a:spLocks noGrp="1"/>
          </p:cNvSpPr>
          <p:nvPr>
            <p:ph type="sldNum" sz="quarter" idx="12"/>
          </p:nvPr>
        </p:nvSpPr>
        <p:spPr/>
        <p:txBody>
          <a:bodyPr/>
          <a:lstStyle/>
          <a:p>
            <a:fld id="{15FC704A-7DE7-4E86-812E-47B669592A3C}" type="slidenum">
              <a:rPr lang="en-US" smtClean="0"/>
              <a:t>‹N›</a:t>
            </a:fld>
            <a:endParaRPr lang="en-US"/>
          </a:p>
        </p:txBody>
      </p:sp>
    </p:spTree>
    <p:extLst>
      <p:ext uri="{BB962C8B-B14F-4D97-AF65-F5344CB8AC3E}">
        <p14:creationId xmlns:p14="http://schemas.microsoft.com/office/powerpoint/2010/main" val="1160298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p>
            <a:fld id="{20175426-DFF4-4CE9-8905-E676EF0F0E92}" type="datetimeFigureOut">
              <a:rPr lang="en-US" smtClean="0"/>
              <a:t>3/8/2018</a:t>
            </a:fld>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15FC704A-7DE7-4E86-812E-47B669592A3C}" type="slidenum">
              <a:rPr lang="en-US" smtClean="0"/>
              <a:t>‹N›</a:t>
            </a:fld>
            <a:endParaRPr lang="en-US"/>
          </a:p>
        </p:txBody>
      </p:sp>
    </p:spTree>
    <p:extLst>
      <p:ext uri="{BB962C8B-B14F-4D97-AF65-F5344CB8AC3E}">
        <p14:creationId xmlns:p14="http://schemas.microsoft.com/office/powerpoint/2010/main" val="3173727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20175426-DFF4-4CE9-8905-E676EF0F0E92}" type="datetimeFigureOut">
              <a:rPr lang="en-US" smtClean="0"/>
              <a:t>3/8/2018</a:t>
            </a:fld>
            <a:endParaRPr lang="en-US"/>
          </a:p>
        </p:txBody>
      </p:sp>
      <p:sp>
        <p:nvSpPr>
          <p:cNvPr id="3" name="Segnaposto piè di pagina 2"/>
          <p:cNvSpPr>
            <a:spLocks noGrp="1"/>
          </p:cNvSpPr>
          <p:nvPr>
            <p:ph type="ftr" sz="quarter" idx="11"/>
          </p:nvPr>
        </p:nvSpPr>
        <p:spPr/>
        <p:txBody>
          <a:bodyPr/>
          <a:lstStyle/>
          <a:p>
            <a:endParaRPr lang="en-US"/>
          </a:p>
        </p:txBody>
      </p:sp>
      <p:sp>
        <p:nvSpPr>
          <p:cNvPr id="4" name="Segnaposto numero diapositiva 3"/>
          <p:cNvSpPr>
            <a:spLocks noGrp="1"/>
          </p:cNvSpPr>
          <p:nvPr>
            <p:ph type="sldNum" sz="quarter" idx="12"/>
          </p:nvPr>
        </p:nvSpPr>
        <p:spPr/>
        <p:txBody>
          <a:bodyPr/>
          <a:lstStyle/>
          <a:p>
            <a:fld id="{15FC704A-7DE7-4E86-812E-47B669592A3C}" type="slidenum">
              <a:rPr lang="en-US" smtClean="0"/>
              <a:t>‹N›</a:t>
            </a:fld>
            <a:endParaRPr lang="en-US"/>
          </a:p>
        </p:txBody>
      </p:sp>
    </p:spTree>
    <p:extLst>
      <p:ext uri="{BB962C8B-B14F-4D97-AF65-F5344CB8AC3E}">
        <p14:creationId xmlns:p14="http://schemas.microsoft.com/office/powerpoint/2010/main" val="532302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en-US"/>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20175426-DFF4-4CE9-8905-E676EF0F0E92}" type="datetimeFigureOut">
              <a:rPr lang="en-US" smtClean="0"/>
              <a:t>3/8/2018</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15FC704A-7DE7-4E86-812E-47B669592A3C}" type="slidenum">
              <a:rPr lang="en-US" smtClean="0"/>
              <a:t>‹N›</a:t>
            </a:fld>
            <a:endParaRPr lang="en-US"/>
          </a:p>
        </p:txBody>
      </p:sp>
    </p:spTree>
    <p:extLst>
      <p:ext uri="{BB962C8B-B14F-4D97-AF65-F5344CB8AC3E}">
        <p14:creationId xmlns:p14="http://schemas.microsoft.com/office/powerpoint/2010/main" val="735689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en-US"/>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20175426-DFF4-4CE9-8905-E676EF0F0E92}" type="datetimeFigureOut">
              <a:rPr lang="en-US" smtClean="0"/>
              <a:t>3/8/2018</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15FC704A-7DE7-4E86-812E-47B669592A3C}" type="slidenum">
              <a:rPr lang="en-US" smtClean="0"/>
              <a:t>‹N›</a:t>
            </a:fld>
            <a:endParaRPr lang="en-US"/>
          </a:p>
        </p:txBody>
      </p:sp>
    </p:spTree>
    <p:extLst>
      <p:ext uri="{BB962C8B-B14F-4D97-AF65-F5344CB8AC3E}">
        <p14:creationId xmlns:p14="http://schemas.microsoft.com/office/powerpoint/2010/main" val="1306906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en-US"/>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175426-DFF4-4CE9-8905-E676EF0F0E92}" type="datetimeFigureOut">
              <a:rPr lang="en-US" smtClean="0"/>
              <a:t>3/8/2018</a:t>
            </a:fld>
            <a:endParaRPr lang="en-US"/>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FC704A-7DE7-4E86-812E-47B669592A3C}" type="slidenum">
              <a:rPr lang="en-US" smtClean="0"/>
              <a:t>‹N›</a:t>
            </a:fld>
            <a:endParaRPr lang="en-US"/>
          </a:p>
        </p:txBody>
      </p:sp>
    </p:spTree>
    <p:extLst>
      <p:ext uri="{BB962C8B-B14F-4D97-AF65-F5344CB8AC3E}">
        <p14:creationId xmlns:p14="http://schemas.microsoft.com/office/powerpoint/2010/main" val="6842456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QuickStyle" Target="../diagrams/quickStyle1.xml"/><Relationship Id="rId13"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diagramLayout" Target="../diagrams/layout1.xml"/><Relationship Id="rId12"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Data" Target="../diagrams/data1.xml"/><Relationship Id="rId11" Type="http://schemas.openxmlformats.org/officeDocument/2006/relationships/image" Target="../media/image3.png"/><Relationship Id="rId5" Type="http://schemas.openxmlformats.org/officeDocument/2006/relationships/image" Target="../media/image2.jpg"/><Relationship Id="rId10" Type="http://schemas.microsoft.com/office/2007/relationships/diagramDrawing" Target="../diagrams/drawing1.xml"/><Relationship Id="rId4" Type="http://schemas.microsoft.com/office/2007/relationships/hdphoto" Target="../media/hdphoto1.wdp"/><Relationship Id="rId9" Type="http://schemas.openxmlformats.org/officeDocument/2006/relationships/diagramColors" Target="../diagrams/colors1.xml"/></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2.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10" Type="http://schemas.openxmlformats.org/officeDocument/2006/relationships/image" Target="../media/image6.png"/><Relationship Id="rId4" Type="http://schemas.microsoft.com/office/2007/relationships/hdphoto" Target="../media/hdphoto1.wdp"/><Relationship Id="rId9" Type="http://schemas.microsoft.com/office/2007/relationships/diagramDrawing" Target="../diagrams/drawing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3">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val="0"/>
              </a:ext>
            </a:extLst>
          </a:blip>
          <a:stretch>
            <a:fillRect/>
          </a:stretch>
        </p:blipFill>
        <p:spPr>
          <a:xfrm>
            <a:off x="-53995" y="0"/>
            <a:ext cx="12245994" cy="6858000"/>
          </a:xfrm>
          <a:prstGeom prst="rect">
            <a:avLst/>
          </a:prstGeom>
          <a:effectLst>
            <a:glow>
              <a:schemeClr val="accent1"/>
            </a:glow>
          </a:effectLst>
        </p:spPr>
      </p:pic>
      <p:pic>
        <p:nvPicPr>
          <p:cNvPr id="3" name="Immagin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110" y="0"/>
            <a:ext cx="12240109" cy="6858000"/>
          </a:xfrm>
          <a:prstGeom prst="rect">
            <a:avLst/>
          </a:prstGeom>
        </p:spPr>
      </p:pic>
      <p:sp>
        <p:nvSpPr>
          <p:cNvPr id="7" name="Figura a mano libera 6"/>
          <p:cNvSpPr/>
          <p:nvPr/>
        </p:nvSpPr>
        <p:spPr>
          <a:xfrm>
            <a:off x="9401796" y="2446133"/>
            <a:ext cx="2210373" cy="1517306"/>
          </a:xfrm>
          <a:custGeom>
            <a:avLst/>
            <a:gdLst>
              <a:gd name="connsiteX0" fmla="*/ 0 w 1636750"/>
              <a:gd name="connsiteY0" fmla="*/ 134998 h 1349976"/>
              <a:gd name="connsiteX1" fmla="*/ 134998 w 1636750"/>
              <a:gd name="connsiteY1" fmla="*/ 0 h 1349976"/>
              <a:gd name="connsiteX2" fmla="*/ 1501752 w 1636750"/>
              <a:gd name="connsiteY2" fmla="*/ 0 h 1349976"/>
              <a:gd name="connsiteX3" fmla="*/ 1636750 w 1636750"/>
              <a:gd name="connsiteY3" fmla="*/ 134998 h 1349976"/>
              <a:gd name="connsiteX4" fmla="*/ 1636750 w 1636750"/>
              <a:gd name="connsiteY4" fmla="*/ 1214978 h 1349976"/>
              <a:gd name="connsiteX5" fmla="*/ 1501752 w 1636750"/>
              <a:gd name="connsiteY5" fmla="*/ 1349976 h 1349976"/>
              <a:gd name="connsiteX6" fmla="*/ 134998 w 1636750"/>
              <a:gd name="connsiteY6" fmla="*/ 1349976 h 1349976"/>
              <a:gd name="connsiteX7" fmla="*/ 0 w 1636750"/>
              <a:gd name="connsiteY7" fmla="*/ 1214978 h 1349976"/>
              <a:gd name="connsiteX8" fmla="*/ 0 w 1636750"/>
              <a:gd name="connsiteY8" fmla="*/ 134998 h 1349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6750" h="1349976">
                <a:moveTo>
                  <a:pt x="0" y="134998"/>
                </a:moveTo>
                <a:cubicBezTo>
                  <a:pt x="0" y="60441"/>
                  <a:pt x="60441" y="0"/>
                  <a:pt x="134998" y="0"/>
                </a:cubicBezTo>
                <a:lnTo>
                  <a:pt x="1501752" y="0"/>
                </a:lnTo>
                <a:cubicBezTo>
                  <a:pt x="1576309" y="0"/>
                  <a:pt x="1636750" y="60441"/>
                  <a:pt x="1636750" y="134998"/>
                </a:cubicBezTo>
                <a:lnTo>
                  <a:pt x="1636750" y="1214978"/>
                </a:lnTo>
                <a:cubicBezTo>
                  <a:pt x="1636750" y="1289535"/>
                  <a:pt x="1576309" y="1349976"/>
                  <a:pt x="1501752" y="1349976"/>
                </a:cubicBezTo>
                <a:lnTo>
                  <a:pt x="134998" y="1349976"/>
                </a:lnTo>
                <a:cubicBezTo>
                  <a:pt x="60441" y="1349976"/>
                  <a:pt x="0" y="1289535"/>
                  <a:pt x="0" y="1214978"/>
                </a:cubicBezTo>
                <a:lnTo>
                  <a:pt x="0" y="134998"/>
                </a:lnTo>
                <a:close/>
              </a:path>
            </a:pathLst>
          </a:custGeom>
          <a:solidFill>
            <a:schemeClr val="accent1">
              <a:lumMod val="75000"/>
            </a:schemeClr>
          </a:solidFill>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6312" tIns="86312" rIns="86312" bIns="375593" numCol="1" spcCol="1270" anchor="t" anchorCtr="0">
            <a:noAutofit/>
          </a:bodyPr>
          <a:lstStyle/>
          <a:p>
            <a:pPr marL="285750" lvl="1" indent="-285750" algn="l" defTabSz="1289050">
              <a:lnSpc>
                <a:spcPct val="90000"/>
              </a:lnSpc>
              <a:spcBef>
                <a:spcPct val="0"/>
              </a:spcBef>
              <a:spcAft>
                <a:spcPct val="15000"/>
              </a:spcAft>
              <a:buFont typeface="Arial" panose="020B0604020202020204" pitchFamily="34" charset="0"/>
              <a:buChar char="•"/>
            </a:pPr>
            <a:r>
              <a:rPr lang="it-IT" sz="1600" kern="1200" dirty="0" smtClean="0"/>
              <a:t>IS </a:t>
            </a:r>
            <a:r>
              <a:rPr lang="it-IT" sz="1600" kern="1200" dirty="0" err="1" smtClean="0"/>
              <a:t>managed</a:t>
            </a:r>
            <a:r>
              <a:rPr lang="it-IT" sz="1600" kern="1200" dirty="0" smtClean="0"/>
              <a:t>  to strike in </a:t>
            </a:r>
            <a:r>
              <a:rPr lang="it-IT" sz="1600" kern="1200" dirty="0" err="1" smtClean="0"/>
              <a:t>London</a:t>
            </a:r>
            <a:r>
              <a:rPr lang="it-IT" sz="1600" kern="1200" dirty="0" smtClean="0"/>
              <a:t>, </a:t>
            </a:r>
            <a:r>
              <a:rPr lang="it-IT" sz="1600" kern="1200" dirty="0" err="1" smtClean="0"/>
              <a:t>although</a:t>
            </a:r>
            <a:r>
              <a:rPr lang="it-IT" sz="1600" kern="1200" dirty="0" smtClean="0"/>
              <a:t> security </a:t>
            </a:r>
            <a:r>
              <a:rPr lang="it-IT" sz="1600" kern="1200" dirty="0" err="1" smtClean="0"/>
              <a:t>checks</a:t>
            </a:r>
            <a:r>
              <a:rPr lang="it-IT" sz="1600" kern="1200" dirty="0" smtClean="0"/>
              <a:t> </a:t>
            </a:r>
            <a:r>
              <a:rPr lang="it-IT" sz="1600" kern="1200" dirty="0" err="1" smtClean="0"/>
              <a:t>were</a:t>
            </a:r>
            <a:r>
              <a:rPr lang="it-IT" sz="1600" kern="1200" dirty="0" smtClean="0"/>
              <a:t> </a:t>
            </a:r>
            <a:r>
              <a:rPr lang="it-IT" sz="1600" kern="1200" dirty="0" err="1" smtClean="0"/>
              <a:t>intensified</a:t>
            </a:r>
            <a:r>
              <a:rPr lang="it-IT" sz="1600" kern="1200" dirty="0" smtClean="0"/>
              <a:t>.</a:t>
            </a:r>
            <a:endParaRPr lang="it-IT" sz="1600" kern="1200" dirty="0"/>
          </a:p>
        </p:txBody>
      </p:sp>
      <p:sp>
        <p:nvSpPr>
          <p:cNvPr id="8" name="Forma 7"/>
          <p:cNvSpPr/>
          <p:nvPr/>
        </p:nvSpPr>
        <p:spPr>
          <a:xfrm rot="11842766" flipH="1">
            <a:off x="7930386" y="1602234"/>
            <a:ext cx="2473644" cy="2022140"/>
          </a:xfrm>
          <a:prstGeom prst="leftCircularArrow">
            <a:avLst>
              <a:gd name="adj1" fmla="val 4220"/>
              <a:gd name="adj2" fmla="val 532840"/>
              <a:gd name="adj3" fmla="val 2308351"/>
              <a:gd name="adj4" fmla="val 9024489"/>
              <a:gd name="adj5" fmla="val 4924"/>
            </a:avLst>
          </a:prstGeom>
          <a:ln w="12700"/>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9" name="Figura a mano libera 8"/>
          <p:cNvSpPr/>
          <p:nvPr/>
        </p:nvSpPr>
        <p:spPr>
          <a:xfrm>
            <a:off x="10055716" y="3674159"/>
            <a:ext cx="1778804" cy="578561"/>
          </a:xfrm>
          <a:custGeom>
            <a:avLst/>
            <a:gdLst>
              <a:gd name="connsiteX0" fmla="*/ 0 w 1454888"/>
              <a:gd name="connsiteY0" fmla="*/ 57856 h 578561"/>
              <a:gd name="connsiteX1" fmla="*/ 57856 w 1454888"/>
              <a:gd name="connsiteY1" fmla="*/ 0 h 578561"/>
              <a:gd name="connsiteX2" fmla="*/ 1397032 w 1454888"/>
              <a:gd name="connsiteY2" fmla="*/ 0 h 578561"/>
              <a:gd name="connsiteX3" fmla="*/ 1454888 w 1454888"/>
              <a:gd name="connsiteY3" fmla="*/ 57856 h 578561"/>
              <a:gd name="connsiteX4" fmla="*/ 1454888 w 1454888"/>
              <a:gd name="connsiteY4" fmla="*/ 520705 h 578561"/>
              <a:gd name="connsiteX5" fmla="*/ 1397032 w 1454888"/>
              <a:gd name="connsiteY5" fmla="*/ 578561 h 578561"/>
              <a:gd name="connsiteX6" fmla="*/ 57856 w 1454888"/>
              <a:gd name="connsiteY6" fmla="*/ 578561 h 578561"/>
              <a:gd name="connsiteX7" fmla="*/ 0 w 1454888"/>
              <a:gd name="connsiteY7" fmla="*/ 520705 h 578561"/>
              <a:gd name="connsiteX8" fmla="*/ 0 w 1454888"/>
              <a:gd name="connsiteY8" fmla="*/ 57856 h 578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54888" h="578561">
                <a:moveTo>
                  <a:pt x="0" y="57856"/>
                </a:moveTo>
                <a:cubicBezTo>
                  <a:pt x="0" y="25903"/>
                  <a:pt x="25903" y="0"/>
                  <a:pt x="57856" y="0"/>
                </a:cubicBezTo>
                <a:lnTo>
                  <a:pt x="1397032" y="0"/>
                </a:lnTo>
                <a:cubicBezTo>
                  <a:pt x="1428985" y="0"/>
                  <a:pt x="1454888" y="25903"/>
                  <a:pt x="1454888" y="57856"/>
                </a:cubicBezTo>
                <a:lnTo>
                  <a:pt x="1454888" y="520705"/>
                </a:lnTo>
                <a:cubicBezTo>
                  <a:pt x="1454888" y="552658"/>
                  <a:pt x="1428985" y="578561"/>
                  <a:pt x="1397032" y="578561"/>
                </a:cubicBezTo>
                <a:lnTo>
                  <a:pt x="57856" y="578561"/>
                </a:lnTo>
                <a:cubicBezTo>
                  <a:pt x="25903" y="578561"/>
                  <a:pt x="0" y="552658"/>
                  <a:pt x="0" y="520705"/>
                </a:cubicBezTo>
                <a:lnTo>
                  <a:pt x="0" y="57856"/>
                </a:lnTo>
                <a:close/>
              </a:path>
            </a:pathLst>
          </a:custGeom>
          <a:solidFill>
            <a:schemeClr val="accent3">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810" tIns="58855" rIns="79810" bIns="58855" numCol="1" spcCol="1270" anchor="ctr" anchorCtr="0">
            <a:noAutofit/>
          </a:bodyPr>
          <a:lstStyle/>
          <a:p>
            <a:pPr lvl="0" algn="ctr" defTabSz="1466850">
              <a:lnSpc>
                <a:spcPct val="90000"/>
              </a:lnSpc>
              <a:spcBef>
                <a:spcPct val="0"/>
              </a:spcBef>
              <a:spcAft>
                <a:spcPct val="35000"/>
              </a:spcAft>
            </a:pPr>
            <a:r>
              <a:rPr lang="it-IT" kern="1200" dirty="0" err="1" smtClean="0"/>
              <a:t>Current</a:t>
            </a:r>
            <a:r>
              <a:rPr lang="it-IT" kern="1200" dirty="0" smtClean="0"/>
              <a:t> state</a:t>
            </a:r>
            <a:endParaRPr lang="it-IT" kern="1200" dirty="0"/>
          </a:p>
        </p:txBody>
      </p:sp>
      <p:sp>
        <p:nvSpPr>
          <p:cNvPr id="10" name="Figura a mano libera 9"/>
          <p:cNvSpPr/>
          <p:nvPr/>
        </p:nvSpPr>
        <p:spPr>
          <a:xfrm>
            <a:off x="6330139" y="2156851"/>
            <a:ext cx="2338833" cy="1631180"/>
          </a:xfrm>
          <a:custGeom>
            <a:avLst/>
            <a:gdLst>
              <a:gd name="connsiteX0" fmla="*/ 0 w 1636750"/>
              <a:gd name="connsiteY0" fmla="*/ 134998 h 1349976"/>
              <a:gd name="connsiteX1" fmla="*/ 134998 w 1636750"/>
              <a:gd name="connsiteY1" fmla="*/ 0 h 1349976"/>
              <a:gd name="connsiteX2" fmla="*/ 1501752 w 1636750"/>
              <a:gd name="connsiteY2" fmla="*/ 0 h 1349976"/>
              <a:gd name="connsiteX3" fmla="*/ 1636750 w 1636750"/>
              <a:gd name="connsiteY3" fmla="*/ 134998 h 1349976"/>
              <a:gd name="connsiteX4" fmla="*/ 1636750 w 1636750"/>
              <a:gd name="connsiteY4" fmla="*/ 1214978 h 1349976"/>
              <a:gd name="connsiteX5" fmla="*/ 1501752 w 1636750"/>
              <a:gd name="connsiteY5" fmla="*/ 1349976 h 1349976"/>
              <a:gd name="connsiteX6" fmla="*/ 134998 w 1636750"/>
              <a:gd name="connsiteY6" fmla="*/ 1349976 h 1349976"/>
              <a:gd name="connsiteX7" fmla="*/ 0 w 1636750"/>
              <a:gd name="connsiteY7" fmla="*/ 1214978 h 1349976"/>
              <a:gd name="connsiteX8" fmla="*/ 0 w 1636750"/>
              <a:gd name="connsiteY8" fmla="*/ 134998 h 1349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6750" h="1349976">
                <a:moveTo>
                  <a:pt x="0" y="134998"/>
                </a:moveTo>
                <a:cubicBezTo>
                  <a:pt x="0" y="60441"/>
                  <a:pt x="60441" y="0"/>
                  <a:pt x="134998" y="0"/>
                </a:cubicBezTo>
                <a:lnTo>
                  <a:pt x="1501752" y="0"/>
                </a:lnTo>
                <a:cubicBezTo>
                  <a:pt x="1576309" y="0"/>
                  <a:pt x="1636750" y="60441"/>
                  <a:pt x="1636750" y="134998"/>
                </a:cubicBezTo>
                <a:lnTo>
                  <a:pt x="1636750" y="1214978"/>
                </a:lnTo>
                <a:cubicBezTo>
                  <a:pt x="1636750" y="1289535"/>
                  <a:pt x="1576309" y="1349976"/>
                  <a:pt x="1501752" y="1349976"/>
                </a:cubicBezTo>
                <a:lnTo>
                  <a:pt x="134998" y="1349976"/>
                </a:lnTo>
                <a:cubicBezTo>
                  <a:pt x="60441" y="1349976"/>
                  <a:pt x="0" y="1289535"/>
                  <a:pt x="0" y="1214978"/>
                </a:cubicBezTo>
                <a:lnTo>
                  <a:pt x="0" y="134998"/>
                </a:lnTo>
                <a:close/>
              </a:path>
            </a:pathLst>
          </a:custGeom>
          <a:solidFill>
            <a:schemeClr val="accent1">
              <a:lumMod val="75000"/>
            </a:schemeClr>
          </a:solidFill>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6312" tIns="375593" rIns="86312" bIns="86312" numCol="1" spcCol="1270" anchor="t" anchorCtr="0">
            <a:noAutofit/>
          </a:bodyPr>
          <a:lstStyle/>
          <a:p>
            <a:pPr marL="285750" indent="-284400" defTabSz="612000">
              <a:spcBef>
                <a:spcPts val="600"/>
              </a:spcBef>
              <a:buFont typeface="Arial" panose="020B0604020202020204" pitchFamily="34" charset="0"/>
              <a:buChar char="•"/>
            </a:pPr>
            <a:r>
              <a:rPr lang="it-IT" sz="1600" dirty="0" smtClean="0"/>
              <a:t>Reduce </a:t>
            </a:r>
            <a:r>
              <a:rPr lang="it-IT" sz="1600" dirty="0" err="1" smtClean="0"/>
              <a:t>weapon</a:t>
            </a:r>
            <a:r>
              <a:rPr lang="it-IT" sz="1600" dirty="0"/>
              <a:t> </a:t>
            </a:r>
            <a:r>
              <a:rPr lang="it-IT" sz="1600" dirty="0" err="1" smtClean="0"/>
              <a:t>movements</a:t>
            </a:r>
            <a:endParaRPr lang="it-IT" sz="1600" dirty="0" smtClean="0"/>
          </a:p>
          <a:p>
            <a:pPr marL="285750" indent="-324000" defTabSz="612000">
              <a:spcBef>
                <a:spcPts val="600"/>
              </a:spcBef>
              <a:buFont typeface="Arial" panose="020B0604020202020204" pitchFamily="34" charset="0"/>
              <a:buChar char="•"/>
            </a:pPr>
            <a:r>
              <a:rPr lang="it-IT" sz="1600" dirty="0" err="1" smtClean="0"/>
              <a:t>Closing</a:t>
            </a:r>
            <a:r>
              <a:rPr lang="it-IT" sz="1600" dirty="0" smtClean="0"/>
              <a:t> </a:t>
            </a:r>
            <a:r>
              <a:rPr lang="it-IT" sz="1600" dirty="0" err="1" smtClean="0"/>
              <a:t>borders</a:t>
            </a:r>
            <a:endParaRPr lang="it-IT" sz="1600" dirty="0" smtClean="0"/>
          </a:p>
        </p:txBody>
      </p:sp>
      <p:sp>
        <p:nvSpPr>
          <p:cNvPr id="11" name="Figura a mano libera 10"/>
          <p:cNvSpPr/>
          <p:nvPr/>
        </p:nvSpPr>
        <p:spPr>
          <a:xfrm>
            <a:off x="7062965" y="1867572"/>
            <a:ext cx="1778804" cy="578561"/>
          </a:xfrm>
          <a:custGeom>
            <a:avLst/>
            <a:gdLst>
              <a:gd name="connsiteX0" fmla="*/ 0 w 1454888"/>
              <a:gd name="connsiteY0" fmla="*/ 57856 h 578561"/>
              <a:gd name="connsiteX1" fmla="*/ 57856 w 1454888"/>
              <a:gd name="connsiteY1" fmla="*/ 0 h 578561"/>
              <a:gd name="connsiteX2" fmla="*/ 1397032 w 1454888"/>
              <a:gd name="connsiteY2" fmla="*/ 0 h 578561"/>
              <a:gd name="connsiteX3" fmla="*/ 1454888 w 1454888"/>
              <a:gd name="connsiteY3" fmla="*/ 57856 h 578561"/>
              <a:gd name="connsiteX4" fmla="*/ 1454888 w 1454888"/>
              <a:gd name="connsiteY4" fmla="*/ 520705 h 578561"/>
              <a:gd name="connsiteX5" fmla="*/ 1397032 w 1454888"/>
              <a:gd name="connsiteY5" fmla="*/ 578561 h 578561"/>
              <a:gd name="connsiteX6" fmla="*/ 57856 w 1454888"/>
              <a:gd name="connsiteY6" fmla="*/ 578561 h 578561"/>
              <a:gd name="connsiteX7" fmla="*/ 0 w 1454888"/>
              <a:gd name="connsiteY7" fmla="*/ 520705 h 578561"/>
              <a:gd name="connsiteX8" fmla="*/ 0 w 1454888"/>
              <a:gd name="connsiteY8" fmla="*/ 57856 h 578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54888" h="578561">
                <a:moveTo>
                  <a:pt x="0" y="57856"/>
                </a:moveTo>
                <a:cubicBezTo>
                  <a:pt x="0" y="25903"/>
                  <a:pt x="25903" y="0"/>
                  <a:pt x="57856" y="0"/>
                </a:cubicBezTo>
                <a:lnTo>
                  <a:pt x="1397032" y="0"/>
                </a:lnTo>
                <a:cubicBezTo>
                  <a:pt x="1428985" y="0"/>
                  <a:pt x="1454888" y="25903"/>
                  <a:pt x="1454888" y="57856"/>
                </a:cubicBezTo>
                <a:lnTo>
                  <a:pt x="1454888" y="520705"/>
                </a:lnTo>
                <a:cubicBezTo>
                  <a:pt x="1454888" y="552658"/>
                  <a:pt x="1428985" y="578561"/>
                  <a:pt x="1397032" y="578561"/>
                </a:cubicBezTo>
                <a:lnTo>
                  <a:pt x="57856" y="578561"/>
                </a:lnTo>
                <a:cubicBezTo>
                  <a:pt x="25903" y="578561"/>
                  <a:pt x="0" y="552658"/>
                  <a:pt x="0" y="520705"/>
                </a:cubicBezTo>
                <a:lnTo>
                  <a:pt x="0" y="57856"/>
                </a:lnTo>
                <a:close/>
              </a:path>
            </a:pathLst>
          </a:custGeom>
          <a:solidFill>
            <a:schemeClr val="accent3">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810" tIns="58855" rIns="79810" bIns="58855" numCol="1" spcCol="1270" anchor="ctr" anchorCtr="0">
            <a:noAutofit/>
          </a:bodyPr>
          <a:lstStyle/>
          <a:p>
            <a:pPr lvl="0" algn="ctr" defTabSz="1466850">
              <a:lnSpc>
                <a:spcPct val="90000"/>
              </a:lnSpc>
              <a:spcBef>
                <a:spcPct val="0"/>
              </a:spcBef>
              <a:spcAft>
                <a:spcPct val="35000"/>
              </a:spcAft>
            </a:pPr>
            <a:r>
              <a:rPr lang="it-IT" kern="1200" dirty="0" err="1" smtClean="0"/>
              <a:t>Plans</a:t>
            </a:r>
            <a:endParaRPr lang="it-IT" kern="1200" dirty="0"/>
          </a:p>
        </p:txBody>
      </p:sp>
      <p:graphicFrame>
        <p:nvGraphicFramePr>
          <p:cNvPr id="5" name="Diagramma 4"/>
          <p:cNvGraphicFramePr/>
          <p:nvPr>
            <p:extLst>
              <p:ext uri="{D42A27DB-BD31-4B8C-83A1-F6EECF244321}">
                <p14:modId xmlns:p14="http://schemas.microsoft.com/office/powerpoint/2010/main" val="3291207574"/>
              </p:ext>
            </p:extLst>
          </p:nvPr>
        </p:nvGraphicFramePr>
        <p:xfrm>
          <a:off x="-53995" y="345291"/>
          <a:ext cx="6248516" cy="275505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3" name="Figura a mano libera 12"/>
          <p:cNvSpPr/>
          <p:nvPr/>
        </p:nvSpPr>
        <p:spPr>
          <a:xfrm>
            <a:off x="4202219" y="4863468"/>
            <a:ext cx="2268026" cy="1435920"/>
          </a:xfrm>
          <a:custGeom>
            <a:avLst/>
            <a:gdLst>
              <a:gd name="connsiteX0" fmla="*/ 0 w 1636750"/>
              <a:gd name="connsiteY0" fmla="*/ 134998 h 1349976"/>
              <a:gd name="connsiteX1" fmla="*/ 134998 w 1636750"/>
              <a:gd name="connsiteY1" fmla="*/ 0 h 1349976"/>
              <a:gd name="connsiteX2" fmla="*/ 1501752 w 1636750"/>
              <a:gd name="connsiteY2" fmla="*/ 0 h 1349976"/>
              <a:gd name="connsiteX3" fmla="*/ 1636750 w 1636750"/>
              <a:gd name="connsiteY3" fmla="*/ 134998 h 1349976"/>
              <a:gd name="connsiteX4" fmla="*/ 1636750 w 1636750"/>
              <a:gd name="connsiteY4" fmla="*/ 1214978 h 1349976"/>
              <a:gd name="connsiteX5" fmla="*/ 1501752 w 1636750"/>
              <a:gd name="connsiteY5" fmla="*/ 1349976 h 1349976"/>
              <a:gd name="connsiteX6" fmla="*/ 134998 w 1636750"/>
              <a:gd name="connsiteY6" fmla="*/ 1349976 h 1349976"/>
              <a:gd name="connsiteX7" fmla="*/ 0 w 1636750"/>
              <a:gd name="connsiteY7" fmla="*/ 1214978 h 1349976"/>
              <a:gd name="connsiteX8" fmla="*/ 0 w 1636750"/>
              <a:gd name="connsiteY8" fmla="*/ 134998 h 1349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6750" h="1349976">
                <a:moveTo>
                  <a:pt x="0" y="134998"/>
                </a:moveTo>
                <a:cubicBezTo>
                  <a:pt x="0" y="60441"/>
                  <a:pt x="60441" y="0"/>
                  <a:pt x="134998" y="0"/>
                </a:cubicBezTo>
                <a:lnTo>
                  <a:pt x="1501752" y="0"/>
                </a:lnTo>
                <a:cubicBezTo>
                  <a:pt x="1576309" y="0"/>
                  <a:pt x="1636750" y="60441"/>
                  <a:pt x="1636750" y="134998"/>
                </a:cubicBezTo>
                <a:lnTo>
                  <a:pt x="1636750" y="1214978"/>
                </a:lnTo>
                <a:cubicBezTo>
                  <a:pt x="1636750" y="1289535"/>
                  <a:pt x="1576309" y="1349976"/>
                  <a:pt x="1501752" y="1349976"/>
                </a:cubicBezTo>
                <a:lnTo>
                  <a:pt x="134998" y="1349976"/>
                </a:lnTo>
                <a:cubicBezTo>
                  <a:pt x="60441" y="1349976"/>
                  <a:pt x="0" y="1289535"/>
                  <a:pt x="0" y="1214978"/>
                </a:cubicBezTo>
                <a:lnTo>
                  <a:pt x="0" y="134998"/>
                </a:lnTo>
                <a:close/>
              </a:path>
            </a:pathLst>
          </a:custGeom>
          <a:solidFill>
            <a:schemeClr val="accent1">
              <a:lumMod val="75000"/>
            </a:schemeClr>
          </a:solidFill>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6312" tIns="86312" rIns="86312" bIns="375593" numCol="1" spcCol="1270" anchor="t" anchorCtr="0">
            <a:noAutofit/>
          </a:bodyPr>
          <a:lstStyle/>
          <a:p>
            <a:pPr marL="285750" lvl="1" indent="-285750" algn="l" defTabSz="1289050">
              <a:lnSpc>
                <a:spcPct val="90000"/>
              </a:lnSpc>
              <a:spcBef>
                <a:spcPct val="0"/>
              </a:spcBef>
              <a:spcAft>
                <a:spcPct val="15000"/>
              </a:spcAft>
              <a:buChar char="••"/>
            </a:pPr>
            <a:r>
              <a:rPr lang="it-IT" sz="1600" dirty="0" err="1" smtClean="0"/>
              <a:t>Brexit</a:t>
            </a:r>
            <a:r>
              <a:rPr lang="it-IT" sz="1600" dirty="0" smtClean="0"/>
              <a:t> </a:t>
            </a:r>
            <a:r>
              <a:rPr lang="it-IT" sz="1600" dirty="0" err="1" smtClean="0"/>
              <a:t>process</a:t>
            </a:r>
            <a:r>
              <a:rPr lang="it-IT" sz="1600" dirty="0" smtClean="0"/>
              <a:t> </a:t>
            </a:r>
            <a:r>
              <a:rPr lang="it-IT" sz="1600" dirty="0" err="1" smtClean="0"/>
              <a:t>isn’t</a:t>
            </a:r>
            <a:r>
              <a:rPr lang="it-IT" sz="1600" dirty="0" smtClean="0"/>
              <a:t> complete. High </a:t>
            </a:r>
            <a:r>
              <a:rPr lang="en-GB" sz="1600" dirty="0" smtClean="0"/>
              <a:t>uncertainty</a:t>
            </a:r>
            <a:r>
              <a:rPr lang="it-IT" sz="1600" dirty="0"/>
              <a:t> </a:t>
            </a:r>
            <a:r>
              <a:rPr lang="it-IT" sz="1600" dirty="0" smtClean="0"/>
              <a:t>on </a:t>
            </a:r>
            <a:r>
              <a:rPr lang="it-IT" sz="1600" dirty="0" err="1" smtClean="0"/>
              <a:t>this</a:t>
            </a:r>
            <a:r>
              <a:rPr lang="it-IT" sz="1600" dirty="0" smtClean="0"/>
              <a:t> </a:t>
            </a:r>
            <a:r>
              <a:rPr lang="it-IT" sz="1600" dirty="0" err="1" smtClean="0"/>
              <a:t>topic</a:t>
            </a:r>
            <a:endParaRPr lang="it-IT" sz="1600" kern="1200" dirty="0"/>
          </a:p>
        </p:txBody>
      </p:sp>
      <p:sp>
        <p:nvSpPr>
          <p:cNvPr id="14" name="Forma 13"/>
          <p:cNvSpPr/>
          <p:nvPr/>
        </p:nvSpPr>
        <p:spPr>
          <a:xfrm rot="11842766" flipH="1">
            <a:off x="2298899" y="3788030"/>
            <a:ext cx="2802056" cy="2150876"/>
          </a:xfrm>
          <a:prstGeom prst="leftCircularArrow">
            <a:avLst>
              <a:gd name="adj1" fmla="val 4220"/>
              <a:gd name="adj2" fmla="val 532840"/>
              <a:gd name="adj3" fmla="val 2308351"/>
              <a:gd name="adj4" fmla="val 9024489"/>
              <a:gd name="adj5" fmla="val 4924"/>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5" name="Figura a mano libera 14"/>
          <p:cNvSpPr/>
          <p:nvPr/>
        </p:nvSpPr>
        <p:spPr>
          <a:xfrm>
            <a:off x="4706225" y="5991691"/>
            <a:ext cx="2016022" cy="615394"/>
          </a:xfrm>
          <a:custGeom>
            <a:avLst/>
            <a:gdLst>
              <a:gd name="connsiteX0" fmla="*/ 0 w 1454888"/>
              <a:gd name="connsiteY0" fmla="*/ 57856 h 578561"/>
              <a:gd name="connsiteX1" fmla="*/ 57856 w 1454888"/>
              <a:gd name="connsiteY1" fmla="*/ 0 h 578561"/>
              <a:gd name="connsiteX2" fmla="*/ 1397032 w 1454888"/>
              <a:gd name="connsiteY2" fmla="*/ 0 h 578561"/>
              <a:gd name="connsiteX3" fmla="*/ 1454888 w 1454888"/>
              <a:gd name="connsiteY3" fmla="*/ 57856 h 578561"/>
              <a:gd name="connsiteX4" fmla="*/ 1454888 w 1454888"/>
              <a:gd name="connsiteY4" fmla="*/ 520705 h 578561"/>
              <a:gd name="connsiteX5" fmla="*/ 1397032 w 1454888"/>
              <a:gd name="connsiteY5" fmla="*/ 578561 h 578561"/>
              <a:gd name="connsiteX6" fmla="*/ 57856 w 1454888"/>
              <a:gd name="connsiteY6" fmla="*/ 578561 h 578561"/>
              <a:gd name="connsiteX7" fmla="*/ 0 w 1454888"/>
              <a:gd name="connsiteY7" fmla="*/ 520705 h 578561"/>
              <a:gd name="connsiteX8" fmla="*/ 0 w 1454888"/>
              <a:gd name="connsiteY8" fmla="*/ 57856 h 578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54888" h="578561">
                <a:moveTo>
                  <a:pt x="0" y="57856"/>
                </a:moveTo>
                <a:cubicBezTo>
                  <a:pt x="0" y="25903"/>
                  <a:pt x="25903" y="0"/>
                  <a:pt x="57856" y="0"/>
                </a:cubicBezTo>
                <a:lnTo>
                  <a:pt x="1397032" y="0"/>
                </a:lnTo>
                <a:cubicBezTo>
                  <a:pt x="1428985" y="0"/>
                  <a:pt x="1454888" y="25903"/>
                  <a:pt x="1454888" y="57856"/>
                </a:cubicBezTo>
                <a:lnTo>
                  <a:pt x="1454888" y="520705"/>
                </a:lnTo>
                <a:cubicBezTo>
                  <a:pt x="1454888" y="552658"/>
                  <a:pt x="1428985" y="578561"/>
                  <a:pt x="1397032" y="578561"/>
                </a:cubicBezTo>
                <a:lnTo>
                  <a:pt x="57856" y="578561"/>
                </a:lnTo>
                <a:cubicBezTo>
                  <a:pt x="25903" y="578561"/>
                  <a:pt x="0" y="552658"/>
                  <a:pt x="0" y="520705"/>
                </a:cubicBezTo>
                <a:lnTo>
                  <a:pt x="0" y="57856"/>
                </a:lnTo>
                <a:close/>
              </a:path>
            </a:pathLst>
          </a:custGeom>
          <a:solidFill>
            <a:schemeClr val="accent3">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810" tIns="58855" rIns="79810" bIns="58855" numCol="1" spcCol="1270" anchor="ctr" anchorCtr="0">
            <a:noAutofit/>
          </a:bodyPr>
          <a:lstStyle/>
          <a:p>
            <a:pPr lvl="0" algn="ctr" defTabSz="1466850">
              <a:lnSpc>
                <a:spcPct val="90000"/>
              </a:lnSpc>
              <a:spcBef>
                <a:spcPct val="0"/>
              </a:spcBef>
              <a:spcAft>
                <a:spcPct val="35000"/>
              </a:spcAft>
            </a:pPr>
            <a:r>
              <a:rPr lang="it-IT" kern="1200" dirty="0" err="1" smtClean="0"/>
              <a:t>Current</a:t>
            </a:r>
            <a:r>
              <a:rPr lang="it-IT" kern="1200" dirty="0" smtClean="0"/>
              <a:t> state</a:t>
            </a:r>
            <a:endParaRPr lang="it-IT" kern="1200" dirty="0"/>
          </a:p>
        </p:txBody>
      </p:sp>
      <p:sp>
        <p:nvSpPr>
          <p:cNvPr id="16" name="Figura a mano libera 15"/>
          <p:cNvSpPr/>
          <p:nvPr/>
        </p:nvSpPr>
        <p:spPr>
          <a:xfrm>
            <a:off x="810361" y="4377788"/>
            <a:ext cx="2268026" cy="1435920"/>
          </a:xfrm>
          <a:custGeom>
            <a:avLst/>
            <a:gdLst>
              <a:gd name="connsiteX0" fmla="*/ 0 w 1636750"/>
              <a:gd name="connsiteY0" fmla="*/ 134998 h 1349976"/>
              <a:gd name="connsiteX1" fmla="*/ 134998 w 1636750"/>
              <a:gd name="connsiteY1" fmla="*/ 0 h 1349976"/>
              <a:gd name="connsiteX2" fmla="*/ 1501752 w 1636750"/>
              <a:gd name="connsiteY2" fmla="*/ 0 h 1349976"/>
              <a:gd name="connsiteX3" fmla="*/ 1636750 w 1636750"/>
              <a:gd name="connsiteY3" fmla="*/ 134998 h 1349976"/>
              <a:gd name="connsiteX4" fmla="*/ 1636750 w 1636750"/>
              <a:gd name="connsiteY4" fmla="*/ 1214978 h 1349976"/>
              <a:gd name="connsiteX5" fmla="*/ 1501752 w 1636750"/>
              <a:gd name="connsiteY5" fmla="*/ 1349976 h 1349976"/>
              <a:gd name="connsiteX6" fmla="*/ 134998 w 1636750"/>
              <a:gd name="connsiteY6" fmla="*/ 1349976 h 1349976"/>
              <a:gd name="connsiteX7" fmla="*/ 0 w 1636750"/>
              <a:gd name="connsiteY7" fmla="*/ 1214978 h 1349976"/>
              <a:gd name="connsiteX8" fmla="*/ 0 w 1636750"/>
              <a:gd name="connsiteY8" fmla="*/ 134998 h 1349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6750" h="1349976">
                <a:moveTo>
                  <a:pt x="0" y="134998"/>
                </a:moveTo>
                <a:cubicBezTo>
                  <a:pt x="0" y="60441"/>
                  <a:pt x="60441" y="0"/>
                  <a:pt x="134998" y="0"/>
                </a:cubicBezTo>
                <a:lnTo>
                  <a:pt x="1501752" y="0"/>
                </a:lnTo>
                <a:cubicBezTo>
                  <a:pt x="1576309" y="0"/>
                  <a:pt x="1636750" y="60441"/>
                  <a:pt x="1636750" y="134998"/>
                </a:cubicBezTo>
                <a:lnTo>
                  <a:pt x="1636750" y="1214978"/>
                </a:lnTo>
                <a:cubicBezTo>
                  <a:pt x="1636750" y="1289535"/>
                  <a:pt x="1576309" y="1349976"/>
                  <a:pt x="1501752" y="1349976"/>
                </a:cubicBezTo>
                <a:lnTo>
                  <a:pt x="134998" y="1349976"/>
                </a:lnTo>
                <a:cubicBezTo>
                  <a:pt x="60441" y="1349976"/>
                  <a:pt x="0" y="1289535"/>
                  <a:pt x="0" y="1214978"/>
                </a:cubicBezTo>
                <a:lnTo>
                  <a:pt x="0" y="134998"/>
                </a:lnTo>
                <a:close/>
              </a:path>
            </a:pathLst>
          </a:custGeom>
          <a:solidFill>
            <a:schemeClr val="accent1">
              <a:lumMod val="75000"/>
            </a:schemeClr>
          </a:solidFill>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6312" tIns="375593" rIns="86312" bIns="86312" numCol="1" spcCol="1270" anchor="t" anchorCtr="0">
            <a:noAutofit/>
          </a:bodyPr>
          <a:lstStyle/>
          <a:p>
            <a:pPr marL="285750" lvl="1" indent="-285750" algn="l" defTabSz="1289050">
              <a:lnSpc>
                <a:spcPct val="90000"/>
              </a:lnSpc>
              <a:spcBef>
                <a:spcPct val="0"/>
              </a:spcBef>
              <a:spcAft>
                <a:spcPct val="15000"/>
              </a:spcAft>
              <a:buFont typeface="Arial" panose="020B0604020202020204" pitchFamily="34" charset="0"/>
              <a:buChar char="•"/>
            </a:pPr>
            <a:r>
              <a:rPr lang="it-IT" sz="1600" dirty="0" err="1" smtClean="0"/>
              <a:t>Regain</a:t>
            </a:r>
            <a:r>
              <a:rPr lang="it-IT" sz="1600" dirty="0"/>
              <a:t> </a:t>
            </a:r>
            <a:r>
              <a:rPr lang="it-IT" sz="1600" dirty="0" smtClean="0"/>
              <a:t>of control over </a:t>
            </a:r>
            <a:r>
              <a:rPr lang="it-IT" sz="1600" dirty="0" err="1" smtClean="0"/>
              <a:t>laws</a:t>
            </a:r>
            <a:r>
              <a:rPr lang="it-IT" sz="1600" dirty="0" smtClean="0"/>
              <a:t> </a:t>
            </a:r>
            <a:r>
              <a:rPr lang="it-IT" sz="1600" dirty="0" err="1" smtClean="0"/>
              <a:t>creation</a:t>
            </a:r>
            <a:r>
              <a:rPr lang="it-IT" sz="1600" dirty="0" smtClean="0"/>
              <a:t>, </a:t>
            </a:r>
            <a:r>
              <a:rPr lang="it-IT" sz="1600" dirty="0" err="1" smtClean="0"/>
              <a:t>instead</a:t>
            </a:r>
            <a:r>
              <a:rPr lang="it-IT" sz="1600" dirty="0" smtClean="0"/>
              <a:t> of </a:t>
            </a:r>
            <a:r>
              <a:rPr lang="it-IT" sz="1600" dirty="0" err="1" smtClean="0"/>
              <a:t>needing</a:t>
            </a:r>
            <a:r>
              <a:rPr lang="it-IT" sz="1600" dirty="0" smtClean="0"/>
              <a:t> </a:t>
            </a:r>
            <a:r>
              <a:rPr lang="it-IT" sz="1600" dirty="0" err="1" smtClean="0"/>
              <a:t>approval</a:t>
            </a:r>
            <a:r>
              <a:rPr lang="it-IT" sz="1600" dirty="0" smtClean="0"/>
              <a:t> from the EU</a:t>
            </a:r>
          </a:p>
        </p:txBody>
      </p:sp>
      <p:sp>
        <p:nvSpPr>
          <p:cNvPr id="17" name="Figura a mano libera 16"/>
          <p:cNvSpPr/>
          <p:nvPr/>
        </p:nvSpPr>
        <p:spPr>
          <a:xfrm>
            <a:off x="1314366" y="4070091"/>
            <a:ext cx="2016022" cy="615394"/>
          </a:xfrm>
          <a:custGeom>
            <a:avLst/>
            <a:gdLst>
              <a:gd name="connsiteX0" fmla="*/ 0 w 1454888"/>
              <a:gd name="connsiteY0" fmla="*/ 57856 h 578561"/>
              <a:gd name="connsiteX1" fmla="*/ 57856 w 1454888"/>
              <a:gd name="connsiteY1" fmla="*/ 0 h 578561"/>
              <a:gd name="connsiteX2" fmla="*/ 1397032 w 1454888"/>
              <a:gd name="connsiteY2" fmla="*/ 0 h 578561"/>
              <a:gd name="connsiteX3" fmla="*/ 1454888 w 1454888"/>
              <a:gd name="connsiteY3" fmla="*/ 57856 h 578561"/>
              <a:gd name="connsiteX4" fmla="*/ 1454888 w 1454888"/>
              <a:gd name="connsiteY4" fmla="*/ 520705 h 578561"/>
              <a:gd name="connsiteX5" fmla="*/ 1397032 w 1454888"/>
              <a:gd name="connsiteY5" fmla="*/ 578561 h 578561"/>
              <a:gd name="connsiteX6" fmla="*/ 57856 w 1454888"/>
              <a:gd name="connsiteY6" fmla="*/ 578561 h 578561"/>
              <a:gd name="connsiteX7" fmla="*/ 0 w 1454888"/>
              <a:gd name="connsiteY7" fmla="*/ 520705 h 578561"/>
              <a:gd name="connsiteX8" fmla="*/ 0 w 1454888"/>
              <a:gd name="connsiteY8" fmla="*/ 57856 h 578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54888" h="578561">
                <a:moveTo>
                  <a:pt x="0" y="57856"/>
                </a:moveTo>
                <a:cubicBezTo>
                  <a:pt x="0" y="25903"/>
                  <a:pt x="25903" y="0"/>
                  <a:pt x="57856" y="0"/>
                </a:cubicBezTo>
                <a:lnTo>
                  <a:pt x="1397032" y="0"/>
                </a:lnTo>
                <a:cubicBezTo>
                  <a:pt x="1428985" y="0"/>
                  <a:pt x="1454888" y="25903"/>
                  <a:pt x="1454888" y="57856"/>
                </a:cubicBezTo>
                <a:lnTo>
                  <a:pt x="1454888" y="520705"/>
                </a:lnTo>
                <a:cubicBezTo>
                  <a:pt x="1454888" y="552658"/>
                  <a:pt x="1428985" y="578561"/>
                  <a:pt x="1397032" y="578561"/>
                </a:cubicBezTo>
                <a:lnTo>
                  <a:pt x="57856" y="578561"/>
                </a:lnTo>
                <a:cubicBezTo>
                  <a:pt x="25903" y="578561"/>
                  <a:pt x="0" y="552658"/>
                  <a:pt x="0" y="520705"/>
                </a:cubicBezTo>
                <a:lnTo>
                  <a:pt x="0" y="57856"/>
                </a:lnTo>
                <a:close/>
              </a:path>
            </a:pathLst>
          </a:custGeom>
          <a:solidFill>
            <a:schemeClr val="accent3">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810" tIns="58855" rIns="79810" bIns="58855" numCol="1" spcCol="1270" anchor="ctr" anchorCtr="0">
            <a:noAutofit/>
          </a:bodyPr>
          <a:lstStyle/>
          <a:p>
            <a:pPr lvl="0" algn="ctr" defTabSz="1466850">
              <a:lnSpc>
                <a:spcPct val="90000"/>
              </a:lnSpc>
              <a:spcBef>
                <a:spcPct val="0"/>
              </a:spcBef>
              <a:spcAft>
                <a:spcPct val="35000"/>
              </a:spcAft>
            </a:pPr>
            <a:r>
              <a:rPr lang="it-IT" kern="1200" dirty="0" err="1" smtClean="0"/>
              <a:t>Plans</a:t>
            </a:r>
            <a:endParaRPr lang="it-IT" kern="1200" dirty="0"/>
          </a:p>
        </p:txBody>
      </p:sp>
      <p:sp>
        <p:nvSpPr>
          <p:cNvPr id="18" name="CasellaDiTesto 17"/>
          <p:cNvSpPr txBox="1"/>
          <p:nvPr/>
        </p:nvSpPr>
        <p:spPr>
          <a:xfrm>
            <a:off x="340663" y="345291"/>
            <a:ext cx="3039615" cy="477054"/>
          </a:xfrm>
          <a:prstGeom prst="rect">
            <a:avLst/>
          </a:prstGeom>
          <a:noFill/>
        </p:spPr>
        <p:txBody>
          <a:bodyPr wrap="none" rtlCol="0">
            <a:spAutoFit/>
          </a:bodyPr>
          <a:lstStyle/>
          <a:p>
            <a:r>
              <a:rPr lang="en-US" sz="2500" b="1" dirty="0" smtClean="0">
                <a:solidFill>
                  <a:schemeClr val="bg1"/>
                </a:solidFill>
                <a:latin typeface="Futura Bk BT" panose="020B0502020204020303" pitchFamily="34" charset="0"/>
                <a:ea typeface="Futura" panose="02020800000000000000" pitchFamily="18" charset="0"/>
                <a:cs typeface="Futura" panose="02020800000000000000" pitchFamily="18" charset="0"/>
              </a:rPr>
              <a:t>Immigration Control</a:t>
            </a:r>
            <a:endParaRPr lang="en-US" sz="2500" b="1" dirty="0">
              <a:solidFill>
                <a:schemeClr val="bg1"/>
              </a:solidFill>
              <a:latin typeface="Futura Bk BT" panose="020B0502020204020303" pitchFamily="34" charset="0"/>
              <a:ea typeface="Futura" panose="02020800000000000000" pitchFamily="18" charset="0"/>
              <a:cs typeface="Futura" panose="02020800000000000000" pitchFamily="18" charset="0"/>
            </a:endParaRPr>
          </a:p>
        </p:txBody>
      </p:sp>
      <p:sp>
        <p:nvSpPr>
          <p:cNvPr id="20" name="CasellaDiTesto 19"/>
          <p:cNvSpPr txBox="1"/>
          <p:nvPr/>
        </p:nvSpPr>
        <p:spPr>
          <a:xfrm>
            <a:off x="5810632" y="3803817"/>
            <a:ext cx="3377848" cy="477054"/>
          </a:xfrm>
          <a:prstGeom prst="rect">
            <a:avLst/>
          </a:prstGeom>
          <a:noFill/>
        </p:spPr>
        <p:txBody>
          <a:bodyPr wrap="none" rtlCol="0">
            <a:spAutoFit/>
          </a:bodyPr>
          <a:lstStyle/>
          <a:p>
            <a:r>
              <a:rPr lang="en-US" sz="2500" b="1" dirty="0" smtClean="0">
                <a:solidFill>
                  <a:schemeClr val="bg1"/>
                </a:solidFill>
                <a:latin typeface="Futura Bk BT" panose="020B0502020204020303" pitchFamily="34" charset="0"/>
                <a:ea typeface="Futura" panose="02020800000000000000" pitchFamily="18" charset="0"/>
                <a:cs typeface="Futura" panose="02020800000000000000" pitchFamily="18" charset="0"/>
              </a:rPr>
              <a:t>Security and protection</a:t>
            </a:r>
            <a:endParaRPr lang="en-US" sz="2500" b="1" dirty="0">
              <a:solidFill>
                <a:schemeClr val="bg1"/>
              </a:solidFill>
              <a:latin typeface="Futura Bk BT" panose="020B0502020204020303" pitchFamily="34" charset="0"/>
              <a:ea typeface="Futura" panose="02020800000000000000" pitchFamily="18" charset="0"/>
              <a:cs typeface="Futura" panose="02020800000000000000" pitchFamily="18" charset="0"/>
            </a:endParaRPr>
          </a:p>
        </p:txBody>
      </p:sp>
      <p:sp>
        <p:nvSpPr>
          <p:cNvPr id="19" name="CasellaDiTesto 18"/>
          <p:cNvSpPr txBox="1"/>
          <p:nvPr/>
        </p:nvSpPr>
        <p:spPr>
          <a:xfrm>
            <a:off x="810361" y="5975324"/>
            <a:ext cx="3095719" cy="477054"/>
          </a:xfrm>
          <a:prstGeom prst="rect">
            <a:avLst/>
          </a:prstGeom>
          <a:noFill/>
        </p:spPr>
        <p:txBody>
          <a:bodyPr wrap="none" rtlCol="0">
            <a:spAutoFit/>
          </a:bodyPr>
          <a:lstStyle/>
          <a:p>
            <a:r>
              <a:rPr lang="en-US" sz="2500" b="1" dirty="0" smtClean="0">
                <a:solidFill>
                  <a:schemeClr val="bg1"/>
                </a:solidFill>
                <a:latin typeface="Futura Bk BT" panose="020B0502020204020303" pitchFamily="34" charset="0"/>
                <a:ea typeface="Futura" panose="02020800000000000000" pitchFamily="18" charset="0"/>
                <a:cs typeface="Futura" panose="02020800000000000000" pitchFamily="18" charset="0"/>
              </a:rPr>
              <a:t>National Sovereignty</a:t>
            </a:r>
            <a:endParaRPr lang="en-US" sz="2500" b="1" dirty="0">
              <a:solidFill>
                <a:schemeClr val="bg1"/>
              </a:solidFill>
              <a:latin typeface="Futura Bk BT" panose="020B0502020204020303" pitchFamily="34" charset="0"/>
              <a:ea typeface="Futura" panose="02020800000000000000" pitchFamily="18" charset="0"/>
              <a:cs typeface="Futura" panose="02020800000000000000" pitchFamily="18" charset="0"/>
            </a:endParaRPr>
          </a:p>
        </p:txBody>
      </p:sp>
      <p:pic>
        <p:nvPicPr>
          <p:cNvPr id="21" name="Immagine 2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866691" y="2008863"/>
            <a:ext cx="730624" cy="730624"/>
          </a:xfrm>
          <a:prstGeom prst="rect">
            <a:avLst/>
          </a:prstGeom>
        </p:spPr>
      </p:pic>
      <p:pic>
        <p:nvPicPr>
          <p:cNvPr id="22" name="Immagine 2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269251" y="3589095"/>
            <a:ext cx="652053" cy="652053"/>
          </a:xfrm>
          <a:prstGeom prst="rect">
            <a:avLst/>
          </a:prstGeom>
        </p:spPr>
      </p:pic>
      <p:pic>
        <p:nvPicPr>
          <p:cNvPr id="23" name="Immagine 2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158372" y="5581428"/>
            <a:ext cx="652053" cy="652053"/>
          </a:xfrm>
          <a:prstGeom prst="rect">
            <a:avLst/>
          </a:prstGeom>
        </p:spPr>
      </p:pic>
    </p:spTree>
    <p:extLst>
      <p:ext uri="{BB962C8B-B14F-4D97-AF65-F5344CB8AC3E}">
        <p14:creationId xmlns:p14="http://schemas.microsoft.com/office/powerpoint/2010/main" val="1862301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3"/>
                                        </p:tgtEl>
                                      </p:cBhvr>
                                    </p:animEffect>
                                    <p:set>
                                      <p:cBhvr>
                                        <p:cTn id="7" dur="1" fill="hold">
                                          <p:stCondLst>
                                            <p:cond delay="19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graphicEl>
                                              <a:dgm id="{FAD6F7D5-48DE-4613-8450-5AC58F1D2EC9}"/>
                                            </p:graphicEl>
                                          </p:spTgt>
                                        </p:tgtEl>
                                        <p:attrNameLst>
                                          <p:attrName>style.visibility</p:attrName>
                                        </p:attrNameLst>
                                      </p:cBhvr>
                                      <p:to>
                                        <p:strVal val="visible"/>
                                      </p:to>
                                    </p:set>
                                    <p:animEffect transition="in" filter="fade">
                                      <p:cBhvr>
                                        <p:cTn id="17" dur="500"/>
                                        <p:tgtEl>
                                          <p:spTgt spid="5">
                                            <p:graphicEl>
                                              <a:dgm id="{FAD6F7D5-48DE-4613-8450-5AC58F1D2EC9}"/>
                                            </p:graphic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graphicEl>
                                              <a:dgm id="{CA8FEFBE-2F53-4F1E-B0F0-5FA22057E148}"/>
                                            </p:graphicEl>
                                          </p:spTgt>
                                        </p:tgtEl>
                                        <p:attrNameLst>
                                          <p:attrName>style.visibility</p:attrName>
                                        </p:attrNameLst>
                                      </p:cBhvr>
                                      <p:to>
                                        <p:strVal val="visible"/>
                                      </p:to>
                                    </p:set>
                                    <p:animEffect transition="in" filter="fade">
                                      <p:cBhvr>
                                        <p:cTn id="20" dur="500"/>
                                        <p:tgtEl>
                                          <p:spTgt spid="5">
                                            <p:graphicEl>
                                              <a:dgm id="{CA8FEFBE-2F53-4F1E-B0F0-5FA22057E148}"/>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5">
                                            <p:graphicEl>
                                              <a:dgm id="{7EDFC336-05EF-42C6-9D00-41E456F86026}"/>
                                            </p:graphicEl>
                                          </p:spTgt>
                                        </p:tgtEl>
                                        <p:attrNameLst>
                                          <p:attrName>style.visibility</p:attrName>
                                        </p:attrNameLst>
                                      </p:cBhvr>
                                      <p:to>
                                        <p:strVal val="visible"/>
                                      </p:to>
                                    </p:set>
                                    <p:animEffect transition="in" filter="fade">
                                      <p:cBhvr>
                                        <p:cTn id="25" dur="500"/>
                                        <p:tgtEl>
                                          <p:spTgt spid="5">
                                            <p:graphicEl>
                                              <a:dgm id="{7EDFC336-05EF-42C6-9D00-41E456F86026}"/>
                                            </p:graphicEl>
                                          </p:spTgt>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5">
                                            <p:graphicEl>
                                              <a:dgm id="{F8105FD5-E480-43AB-9B0F-40B7D79EFF3B}"/>
                                            </p:graphicEl>
                                          </p:spTgt>
                                        </p:tgtEl>
                                        <p:attrNameLst>
                                          <p:attrName>style.visibility</p:attrName>
                                        </p:attrNameLst>
                                      </p:cBhvr>
                                      <p:to>
                                        <p:strVal val="visible"/>
                                      </p:to>
                                    </p:set>
                                    <p:animEffect transition="in" filter="fade">
                                      <p:cBhvr>
                                        <p:cTn id="29" dur="500"/>
                                        <p:tgtEl>
                                          <p:spTgt spid="5">
                                            <p:graphicEl>
                                              <a:dgm id="{F8105FD5-E480-43AB-9B0F-40B7D79EFF3B}"/>
                                            </p:graphic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graphicEl>
                                              <a:dgm id="{23B4AD7E-AE3A-414A-89D8-DAF200E118F0}"/>
                                            </p:graphicEl>
                                          </p:spTgt>
                                        </p:tgtEl>
                                        <p:attrNameLst>
                                          <p:attrName>style.visibility</p:attrName>
                                        </p:attrNameLst>
                                      </p:cBhvr>
                                      <p:to>
                                        <p:strVal val="visible"/>
                                      </p:to>
                                    </p:set>
                                    <p:animEffect transition="in" filter="fade">
                                      <p:cBhvr>
                                        <p:cTn id="32" dur="500"/>
                                        <p:tgtEl>
                                          <p:spTgt spid="5">
                                            <p:graphicEl>
                                              <a:dgm id="{23B4AD7E-AE3A-414A-89D8-DAF200E118F0}"/>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500"/>
                                        <p:tgtEl>
                                          <p:spTgt spid="8"/>
                                        </p:tgtEl>
                                      </p:cBhvr>
                                    </p:animEffect>
                                  </p:childTnLst>
                                </p:cTn>
                              </p:par>
                            </p:childTnLst>
                          </p:cTn>
                        </p:par>
                        <p:par>
                          <p:cTn id="56" fill="hold">
                            <p:stCondLst>
                              <p:cond delay="500"/>
                            </p:stCondLst>
                            <p:childTnLst>
                              <p:par>
                                <p:cTn id="57" presetID="10" presetClass="entr" presetSubtype="0" fill="hold" grpId="0"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fade">
                                      <p:cBhvr>
                                        <p:cTn id="59" dur="500"/>
                                        <p:tgtEl>
                                          <p:spTgt spid="7"/>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fade">
                                      <p:cBhvr>
                                        <p:cTn id="62" dur="500"/>
                                        <p:tgtEl>
                                          <p:spTgt spid="9"/>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500"/>
                                        <p:tgtEl>
                                          <p:spTgt spid="22"/>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fade">
                                      <p:cBhvr>
                                        <p:cTn id="72" dur="500"/>
                                        <p:tgtEl>
                                          <p:spTgt spid="19"/>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500"/>
                                        <p:tgtEl>
                                          <p:spTgt spid="1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fade">
                                      <p:cBhvr>
                                        <p:cTn id="80" dur="500"/>
                                        <p:tgtEl>
                                          <p:spTgt spid="17"/>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nodeType="click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fade">
                                      <p:cBhvr>
                                        <p:cTn id="85" dur="500"/>
                                        <p:tgtEl>
                                          <p:spTgt spid="14"/>
                                        </p:tgtEl>
                                      </p:cBhvr>
                                    </p:animEffect>
                                  </p:childTnLst>
                                </p:cTn>
                              </p:par>
                            </p:childTnLst>
                          </p:cTn>
                        </p:par>
                        <p:par>
                          <p:cTn id="86" fill="hold">
                            <p:stCondLst>
                              <p:cond delay="500"/>
                            </p:stCondLst>
                            <p:childTnLst>
                              <p:par>
                                <p:cTn id="87" presetID="10" presetClass="entr" presetSubtype="0" fill="hold" grpId="0" nodeType="after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fade">
                                      <p:cBhvr>
                                        <p:cTn id="89" dur="500"/>
                                        <p:tgtEl>
                                          <p:spTgt spid="13"/>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fade">
                                      <p:cBhvr>
                                        <p:cTn id="92" dur="500"/>
                                        <p:tgtEl>
                                          <p:spTgt spid="15"/>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23"/>
                                        </p:tgtEl>
                                        <p:attrNameLst>
                                          <p:attrName>style.visibility</p:attrName>
                                        </p:attrNameLst>
                                      </p:cBhvr>
                                      <p:to>
                                        <p:strVal val="visible"/>
                                      </p:to>
                                    </p:set>
                                    <p:animEffect transition="in" filter="fade">
                                      <p:cBhvr>
                                        <p:cTn id="9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Graphic spid="5" grpId="0" uiExpand="1">
        <p:bldSub>
          <a:bldDgm bld="one"/>
        </p:bldSub>
      </p:bldGraphic>
      <p:bldP spid="13" grpId="0" animBg="1"/>
      <p:bldP spid="15" grpId="0" animBg="1"/>
      <p:bldP spid="16" grpId="0" animBg="1"/>
      <p:bldP spid="17" grpId="0" animBg="1"/>
      <p:bldP spid="18" grpId="0"/>
      <p:bldP spid="20"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3">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val="0"/>
              </a:ext>
            </a:extLst>
          </a:blip>
          <a:stretch>
            <a:fillRect/>
          </a:stretch>
        </p:blipFill>
        <p:spPr>
          <a:xfrm>
            <a:off x="-53994" y="-1"/>
            <a:ext cx="12245994" cy="6858000"/>
          </a:xfrm>
          <a:prstGeom prst="rect">
            <a:avLst/>
          </a:prstGeom>
          <a:effectLst>
            <a:glow>
              <a:schemeClr val="accent1"/>
            </a:glow>
          </a:effectLst>
        </p:spPr>
      </p:pic>
      <p:graphicFrame>
        <p:nvGraphicFramePr>
          <p:cNvPr id="5" name="Diagramma 4"/>
          <p:cNvGraphicFramePr/>
          <p:nvPr>
            <p:extLst>
              <p:ext uri="{D42A27DB-BD31-4B8C-83A1-F6EECF244321}">
                <p14:modId xmlns:p14="http://schemas.microsoft.com/office/powerpoint/2010/main" val="3794847123"/>
              </p:ext>
            </p:extLst>
          </p:nvPr>
        </p:nvGraphicFramePr>
        <p:xfrm>
          <a:off x="983281" y="734657"/>
          <a:ext cx="6248516" cy="275505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6" name="CasellaDiTesto 5"/>
          <p:cNvSpPr txBox="1"/>
          <p:nvPr/>
        </p:nvSpPr>
        <p:spPr>
          <a:xfrm>
            <a:off x="1559863" y="734657"/>
            <a:ext cx="2044149" cy="477054"/>
          </a:xfrm>
          <a:prstGeom prst="rect">
            <a:avLst/>
          </a:prstGeom>
          <a:noFill/>
        </p:spPr>
        <p:txBody>
          <a:bodyPr wrap="none" rtlCol="0">
            <a:spAutoFit/>
          </a:bodyPr>
          <a:lstStyle/>
          <a:p>
            <a:r>
              <a:rPr lang="en-US" sz="2500" b="1" dirty="0" smtClean="0">
                <a:solidFill>
                  <a:schemeClr val="bg1"/>
                </a:solidFill>
                <a:latin typeface="Futura Bk BT" panose="020B0502020204020303" pitchFamily="34" charset="0"/>
                <a:ea typeface="Futura" panose="02020800000000000000" pitchFamily="18" charset="0"/>
                <a:cs typeface="Futura" panose="02020800000000000000" pitchFamily="18" charset="0"/>
              </a:rPr>
              <a:t>Reduce Costs</a:t>
            </a:r>
            <a:endParaRPr lang="en-US" sz="2500" b="1" dirty="0">
              <a:solidFill>
                <a:schemeClr val="bg1"/>
              </a:solidFill>
              <a:latin typeface="Futura Bk BT" panose="020B0502020204020303" pitchFamily="34" charset="0"/>
              <a:ea typeface="Futura" panose="02020800000000000000" pitchFamily="18" charset="0"/>
              <a:cs typeface="Futura" panose="02020800000000000000" pitchFamily="18" charset="0"/>
            </a:endParaRPr>
          </a:p>
        </p:txBody>
      </p:sp>
      <p:sp>
        <p:nvSpPr>
          <p:cNvPr id="7" name="Figura a mano libera 6"/>
          <p:cNvSpPr/>
          <p:nvPr/>
        </p:nvSpPr>
        <p:spPr>
          <a:xfrm>
            <a:off x="8157939" y="4437595"/>
            <a:ext cx="2608155" cy="1435920"/>
          </a:xfrm>
          <a:custGeom>
            <a:avLst/>
            <a:gdLst>
              <a:gd name="connsiteX0" fmla="*/ 0 w 1636750"/>
              <a:gd name="connsiteY0" fmla="*/ 134998 h 1349976"/>
              <a:gd name="connsiteX1" fmla="*/ 134998 w 1636750"/>
              <a:gd name="connsiteY1" fmla="*/ 0 h 1349976"/>
              <a:gd name="connsiteX2" fmla="*/ 1501752 w 1636750"/>
              <a:gd name="connsiteY2" fmla="*/ 0 h 1349976"/>
              <a:gd name="connsiteX3" fmla="*/ 1636750 w 1636750"/>
              <a:gd name="connsiteY3" fmla="*/ 134998 h 1349976"/>
              <a:gd name="connsiteX4" fmla="*/ 1636750 w 1636750"/>
              <a:gd name="connsiteY4" fmla="*/ 1214978 h 1349976"/>
              <a:gd name="connsiteX5" fmla="*/ 1501752 w 1636750"/>
              <a:gd name="connsiteY5" fmla="*/ 1349976 h 1349976"/>
              <a:gd name="connsiteX6" fmla="*/ 134998 w 1636750"/>
              <a:gd name="connsiteY6" fmla="*/ 1349976 h 1349976"/>
              <a:gd name="connsiteX7" fmla="*/ 0 w 1636750"/>
              <a:gd name="connsiteY7" fmla="*/ 1214978 h 1349976"/>
              <a:gd name="connsiteX8" fmla="*/ 0 w 1636750"/>
              <a:gd name="connsiteY8" fmla="*/ 134998 h 1349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6750" h="1349976">
                <a:moveTo>
                  <a:pt x="0" y="134998"/>
                </a:moveTo>
                <a:cubicBezTo>
                  <a:pt x="0" y="60441"/>
                  <a:pt x="60441" y="0"/>
                  <a:pt x="134998" y="0"/>
                </a:cubicBezTo>
                <a:lnTo>
                  <a:pt x="1501752" y="0"/>
                </a:lnTo>
                <a:cubicBezTo>
                  <a:pt x="1576309" y="0"/>
                  <a:pt x="1636750" y="60441"/>
                  <a:pt x="1636750" y="134998"/>
                </a:cubicBezTo>
                <a:lnTo>
                  <a:pt x="1636750" y="1214978"/>
                </a:lnTo>
                <a:cubicBezTo>
                  <a:pt x="1636750" y="1289535"/>
                  <a:pt x="1576309" y="1349976"/>
                  <a:pt x="1501752" y="1349976"/>
                </a:cubicBezTo>
                <a:lnTo>
                  <a:pt x="134998" y="1349976"/>
                </a:lnTo>
                <a:cubicBezTo>
                  <a:pt x="60441" y="1349976"/>
                  <a:pt x="0" y="1289535"/>
                  <a:pt x="0" y="1214978"/>
                </a:cubicBezTo>
                <a:lnTo>
                  <a:pt x="0" y="134998"/>
                </a:lnTo>
                <a:close/>
              </a:path>
            </a:pathLst>
          </a:custGeom>
          <a:solidFill>
            <a:schemeClr val="accent1">
              <a:lumMod val="75000"/>
            </a:schemeClr>
          </a:solidFill>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6312" tIns="86312" rIns="86312" bIns="375593" numCol="1" spcCol="1270" anchor="t" anchorCtr="0">
            <a:noAutofit/>
          </a:bodyPr>
          <a:lstStyle/>
          <a:p>
            <a:pPr marL="285750" lvl="1" indent="-285750" algn="l" defTabSz="1289050">
              <a:lnSpc>
                <a:spcPct val="90000"/>
              </a:lnSpc>
              <a:spcBef>
                <a:spcPct val="0"/>
              </a:spcBef>
              <a:spcAft>
                <a:spcPct val="15000"/>
              </a:spcAft>
              <a:buFont typeface="Arial" panose="020B0604020202020204" pitchFamily="34" charset="0"/>
              <a:buChar char="•"/>
            </a:pPr>
            <a:r>
              <a:rPr lang="it-IT" sz="1600" kern="1200" dirty="0" err="1" smtClean="0"/>
              <a:t>Duties</a:t>
            </a:r>
            <a:r>
              <a:rPr lang="it-IT" sz="1600" kern="1200" dirty="0" smtClean="0"/>
              <a:t> on </a:t>
            </a:r>
            <a:r>
              <a:rPr lang="it-IT" sz="1600" kern="1200" dirty="0" err="1" smtClean="0"/>
              <a:t>every</a:t>
            </a:r>
            <a:r>
              <a:rPr lang="it-IT" sz="1600" kern="1200" dirty="0" smtClean="0"/>
              <a:t> EU </a:t>
            </a:r>
            <a:r>
              <a:rPr lang="it-IT" sz="1600" kern="1200" dirty="0" err="1" smtClean="0"/>
              <a:t>product</a:t>
            </a:r>
            <a:r>
              <a:rPr lang="it-IT" sz="1600" kern="1200" dirty="0" smtClean="0"/>
              <a:t>, </a:t>
            </a:r>
            <a:r>
              <a:rPr lang="it-IT" sz="1600" kern="1200" dirty="0" err="1" smtClean="0"/>
              <a:t>decrease</a:t>
            </a:r>
            <a:r>
              <a:rPr lang="it-IT" sz="1600" kern="1200" dirty="0" smtClean="0"/>
              <a:t> in </a:t>
            </a:r>
            <a:r>
              <a:rPr lang="it-IT" sz="1600" kern="1200" dirty="0" err="1" smtClean="0"/>
              <a:t>trades</a:t>
            </a:r>
            <a:r>
              <a:rPr lang="it-IT" sz="1600" dirty="0" smtClean="0"/>
              <a:t>, </a:t>
            </a:r>
            <a:r>
              <a:rPr lang="it-IT" sz="1600" dirty="0" err="1" smtClean="0"/>
              <a:t>especially</a:t>
            </a:r>
            <a:r>
              <a:rPr lang="it-IT" sz="1600" dirty="0" smtClean="0"/>
              <a:t> with «friend» </a:t>
            </a:r>
            <a:r>
              <a:rPr lang="it-IT" sz="1600" dirty="0" err="1" smtClean="0"/>
              <a:t>countries</a:t>
            </a:r>
            <a:r>
              <a:rPr lang="it-IT" sz="1600" dirty="0" smtClean="0"/>
              <a:t> and </a:t>
            </a:r>
            <a:r>
              <a:rPr lang="it-IT" sz="1600" dirty="0" err="1" smtClean="0"/>
              <a:t>economic</a:t>
            </a:r>
            <a:r>
              <a:rPr lang="it-IT" sz="1600" dirty="0" smtClean="0"/>
              <a:t> </a:t>
            </a:r>
            <a:r>
              <a:rPr lang="it-IT" sz="1600" dirty="0" err="1" smtClean="0"/>
              <a:t>powers</a:t>
            </a:r>
            <a:r>
              <a:rPr lang="it-IT" sz="1600" dirty="0" smtClean="0"/>
              <a:t>.</a:t>
            </a:r>
            <a:endParaRPr lang="it-IT" sz="1600" kern="1200" dirty="0" smtClean="0"/>
          </a:p>
          <a:p>
            <a:pPr marL="285750" lvl="1" indent="-285750" algn="l" defTabSz="1289050">
              <a:lnSpc>
                <a:spcPct val="90000"/>
              </a:lnSpc>
              <a:spcBef>
                <a:spcPct val="0"/>
              </a:spcBef>
              <a:spcAft>
                <a:spcPct val="15000"/>
              </a:spcAft>
              <a:buFont typeface="Arial" panose="020B0604020202020204" pitchFamily="34" charset="0"/>
              <a:buChar char="•"/>
            </a:pPr>
            <a:endParaRPr lang="it-IT" sz="1600" kern="1200" dirty="0"/>
          </a:p>
        </p:txBody>
      </p:sp>
      <p:sp>
        <p:nvSpPr>
          <p:cNvPr id="8" name="Forma 7"/>
          <p:cNvSpPr/>
          <p:nvPr/>
        </p:nvSpPr>
        <p:spPr>
          <a:xfrm rot="11842766" flipH="1">
            <a:off x="6254620" y="3362157"/>
            <a:ext cx="2802056" cy="2150876"/>
          </a:xfrm>
          <a:prstGeom prst="leftCircularArrow">
            <a:avLst>
              <a:gd name="adj1" fmla="val 4220"/>
              <a:gd name="adj2" fmla="val 532840"/>
              <a:gd name="adj3" fmla="val 2308351"/>
              <a:gd name="adj4" fmla="val 9024489"/>
              <a:gd name="adj5" fmla="val 4924"/>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9" name="Figura a mano libera 8"/>
          <p:cNvSpPr/>
          <p:nvPr/>
        </p:nvSpPr>
        <p:spPr>
          <a:xfrm>
            <a:off x="4766081" y="3951915"/>
            <a:ext cx="2520027" cy="1435920"/>
          </a:xfrm>
          <a:custGeom>
            <a:avLst/>
            <a:gdLst>
              <a:gd name="connsiteX0" fmla="*/ 0 w 1636750"/>
              <a:gd name="connsiteY0" fmla="*/ 134998 h 1349976"/>
              <a:gd name="connsiteX1" fmla="*/ 134998 w 1636750"/>
              <a:gd name="connsiteY1" fmla="*/ 0 h 1349976"/>
              <a:gd name="connsiteX2" fmla="*/ 1501752 w 1636750"/>
              <a:gd name="connsiteY2" fmla="*/ 0 h 1349976"/>
              <a:gd name="connsiteX3" fmla="*/ 1636750 w 1636750"/>
              <a:gd name="connsiteY3" fmla="*/ 134998 h 1349976"/>
              <a:gd name="connsiteX4" fmla="*/ 1636750 w 1636750"/>
              <a:gd name="connsiteY4" fmla="*/ 1214978 h 1349976"/>
              <a:gd name="connsiteX5" fmla="*/ 1501752 w 1636750"/>
              <a:gd name="connsiteY5" fmla="*/ 1349976 h 1349976"/>
              <a:gd name="connsiteX6" fmla="*/ 134998 w 1636750"/>
              <a:gd name="connsiteY6" fmla="*/ 1349976 h 1349976"/>
              <a:gd name="connsiteX7" fmla="*/ 0 w 1636750"/>
              <a:gd name="connsiteY7" fmla="*/ 1214978 h 1349976"/>
              <a:gd name="connsiteX8" fmla="*/ 0 w 1636750"/>
              <a:gd name="connsiteY8" fmla="*/ 134998 h 1349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6750" h="1349976">
                <a:moveTo>
                  <a:pt x="0" y="134998"/>
                </a:moveTo>
                <a:cubicBezTo>
                  <a:pt x="0" y="60441"/>
                  <a:pt x="60441" y="0"/>
                  <a:pt x="134998" y="0"/>
                </a:cubicBezTo>
                <a:lnTo>
                  <a:pt x="1501752" y="0"/>
                </a:lnTo>
                <a:cubicBezTo>
                  <a:pt x="1576309" y="0"/>
                  <a:pt x="1636750" y="60441"/>
                  <a:pt x="1636750" y="134998"/>
                </a:cubicBezTo>
                <a:lnTo>
                  <a:pt x="1636750" y="1214978"/>
                </a:lnTo>
                <a:cubicBezTo>
                  <a:pt x="1636750" y="1289535"/>
                  <a:pt x="1576309" y="1349976"/>
                  <a:pt x="1501752" y="1349976"/>
                </a:cubicBezTo>
                <a:lnTo>
                  <a:pt x="134998" y="1349976"/>
                </a:lnTo>
                <a:cubicBezTo>
                  <a:pt x="60441" y="1349976"/>
                  <a:pt x="0" y="1289535"/>
                  <a:pt x="0" y="1214978"/>
                </a:cubicBezTo>
                <a:lnTo>
                  <a:pt x="0" y="134998"/>
                </a:lnTo>
                <a:close/>
              </a:path>
            </a:pathLst>
          </a:custGeom>
          <a:solidFill>
            <a:schemeClr val="accent1">
              <a:lumMod val="75000"/>
            </a:schemeClr>
          </a:solidFill>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6312" tIns="375593" rIns="86312" bIns="86312" numCol="1" spcCol="1270" anchor="t" anchorCtr="0">
            <a:noAutofit/>
          </a:bodyPr>
          <a:lstStyle/>
          <a:p>
            <a:pPr marL="285750" lvl="1" indent="-285750" algn="l" defTabSz="1289050">
              <a:lnSpc>
                <a:spcPct val="90000"/>
              </a:lnSpc>
              <a:spcBef>
                <a:spcPct val="0"/>
              </a:spcBef>
              <a:spcAft>
                <a:spcPct val="15000"/>
              </a:spcAft>
              <a:buFont typeface="Arial" panose="020B0604020202020204" pitchFamily="34" charset="0"/>
              <a:buChar char="•"/>
            </a:pPr>
            <a:r>
              <a:rPr lang="it-IT" sz="1600" dirty="0" smtClean="0"/>
              <a:t>Be free from </a:t>
            </a:r>
            <a:r>
              <a:rPr lang="it-IT" sz="1600" dirty="0" err="1" smtClean="0"/>
              <a:t>EU’s</a:t>
            </a:r>
            <a:r>
              <a:rPr lang="it-IT" sz="1600" dirty="0" smtClean="0"/>
              <a:t> slow and </a:t>
            </a:r>
            <a:r>
              <a:rPr lang="it-IT" sz="1600" dirty="0" err="1" smtClean="0"/>
              <a:t>inefficient</a:t>
            </a:r>
            <a:r>
              <a:rPr lang="it-IT" sz="1600" dirty="0" smtClean="0"/>
              <a:t> </a:t>
            </a:r>
            <a:r>
              <a:rPr lang="it-IT" sz="1600" dirty="0" err="1" smtClean="0"/>
              <a:t>bureaucracy</a:t>
            </a:r>
            <a:r>
              <a:rPr lang="it-IT" sz="1600" dirty="0" smtClean="0"/>
              <a:t>.</a:t>
            </a:r>
          </a:p>
          <a:p>
            <a:pPr marL="285750" lvl="1" indent="-285750" algn="l" defTabSz="1289050">
              <a:lnSpc>
                <a:spcPct val="90000"/>
              </a:lnSpc>
              <a:spcBef>
                <a:spcPct val="0"/>
              </a:spcBef>
              <a:spcAft>
                <a:spcPct val="15000"/>
              </a:spcAft>
              <a:buFont typeface="Arial" panose="020B0604020202020204" pitchFamily="34" charset="0"/>
              <a:buChar char="•"/>
            </a:pPr>
            <a:r>
              <a:rPr lang="it-IT" sz="1600" dirty="0" err="1" smtClean="0"/>
              <a:t>Revive</a:t>
            </a:r>
            <a:r>
              <a:rPr lang="it-IT" sz="1600" dirty="0" smtClean="0"/>
              <a:t> the economy</a:t>
            </a:r>
          </a:p>
        </p:txBody>
      </p:sp>
      <p:sp>
        <p:nvSpPr>
          <p:cNvPr id="10" name="Figura a mano libera 9"/>
          <p:cNvSpPr/>
          <p:nvPr/>
        </p:nvSpPr>
        <p:spPr>
          <a:xfrm>
            <a:off x="6119787" y="3644218"/>
            <a:ext cx="1555377" cy="615394"/>
          </a:xfrm>
          <a:custGeom>
            <a:avLst/>
            <a:gdLst>
              <a:gd name="connsiteX0" fmla="*/ 0 w 1454888"/>
              <a:gd name="connsiteY0" fmla="*/ 57856 h 578561"/>
              <a:gd name="connsiteX1" fmla="*/ 57856 w 1454888"/>
              <a:gd name="connsiteY1" fmla="*/ 0 h 578561"/>
              <a:gd name="connsiteX2" fmla="*/ 1397032 w 1454888"/>
              <a:gd name="connsiteY2" fmla="*/ 0 h 578561"/>
              <a:gd name="connsiteX3" fmla="*/ 1454888 w 1454888"/>
              <a:gd name="connsiteY3" fmla="*/ 57856 h 578561"/>
              <a:gd name="connsiteX4" fmla="*/ 1454888 w 1454888"/>
              <a:gd name="connsiteY4" fmla="*/ 520705 h 578561"/>
              <a:gd name="connsiteX5" fmla="*/ 1397032 w 1454888"/>
              <a:gd name="connsiteY5" fmla="*/ 578561 h 578561"/>
              <a:gd name="connsiteX6" fmla="*/ 57856 w 1454888"/>
              <a:gd name="connsiteY6" fmla="*/ 578561 h 578561"/>
              <a:gd name="connsiteX7" fmla="*/ 0 w 1454888"/>
              <a:gd name="connsiteY7" fmla="*/ 520705 h 578561"/>
              <a:gd name="connsiteX8" fmla="*/ 0 w 1454888"/>
              <a:gd name="connsiteY8" fmla="*/ 57856 h 578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54888" h="578561">
                <a:moveTo>
                  <a:pt x="0" y="57856"/>
                </a:moveTo>
                <a:cubicBezTo>
                  <a:pt x="0" y="25903"/>
                  <a:pt x="25903" y="0"/>
                  <a:pt x="57856" y="0"/>
                </a:cubicBezTo>
                <a:lnTo>
                  <a:pt x="1397032" y="0"/>
                </a:lnTo>
                <a:cubicBezTo>
                  <a:pt x="1428985" y="0"/>
                  <a:pt x="1454888" y="25903"/>
                  <a:pt x="1454888" y="57856"/>
                </a:cubicBezTo>
                <a:lnTo>
                  <a:pt x="1454888" y="520705"/>
                </a:lnTo>
                <a:cubicBezTo>
                  <a:pt x="1454888" y="552658"/>
                  <a:pt x="1428985" y="578561"/>
                  <a:pt x="1397032" y="578561"/>
                </a:cubicBezTo>
                <a:lnTo>
                  <a:pt x="57856" y="578561"/>
                </a:lnTo>
                <a:cubicBezTo>
                  <a:pt x="25903" y="578561"/>
                  <a:pt x="0" y="552658"/>
                  <a:pt x="0" y="520705"/>
                </a:cubicBezTo>
                <a:lnTo>
                  <a:pt x="0" y="57856"/>
                </a:lnTo>
                <a:close/>
              </a:path>
            </a:pathLst>
          </a:custGeom>
          <a:solidFill>
            <a:schemeClr val="accent3">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810" tIns="58855" rIns="79810" bIns="58855" numCol="1" spcCol="1270" anchor="ctr" anchorCtr="0">
            <a:noAutofit/>
          </a:bodyPr>
          <a:lstStyle/>
          <a:p>
            <a:pPr lvl="0" algn="ctr" defTabSz="1466850">
              <a:lnSpc>
                <a:spcPct val="90000"/>
              </a:lnSpc>
              <a:spcBef>
                <a:spcPct val="0"/>
              </a:spcBef>
              <a:spcAft>
                <a:spcPct val="35000"/>
              </a:spcAft>
            </a:pPr>
            <a:r>
              <a:rPr lang="it-IT" kern="1200" dirty="0" err="1" smtClean="0"/>
              <a:t>Plans</a:t>
            </a:r>
            <a:endParaRPr lang="it-IT" kern="1200" dirty="0"/>
          </a:p>
        </p:txBody>
      </p:sp>
      <p:sp>
        <p:nvSpPr>
          <p:cNvPr id="11" name="CasellaDiTesto 10"/>
          <p:cNvSpPr txBox="1"/>
          <p:nvPr/>
        </p:nvSpPr>
        <p:spPr>
          <a:xfrm>
            <a:off x="4766082" y="5549451"/>
            <a:ext cx="2997937" cy="477054"/>
          </a:xfrm>
          <a:prstGeom prst="rect">
            <a:avLst/>
          </a:prstGeom>
          <a:noFill/>
        </p:spPr>
        <p:txBody>
          <a:bodyPr wrap="none" rtlCol="0">
            <a:spAutoFit/>
          </a:bodyPr>
          <a:lstStyle/>
          <a:p>
            <a:r>
              <a:rPr lang="en-US" sz="2500" b="1" dirty="0" smtClean="0">
                <a:solidFill>
                  <a:schemeClr val="bg1"/>
                </a:solidFill>
                <a:latin typeface="Futura Bk BT" panose="020B0502020204020303" pitchFamily="34" charset="0"/>
                <a:ea typeface="Futura" panose="02020800000000000000" pitchFamily="18" charset="0"/>
                <a:cs typeface="Futura" panose="02020800000000000000" pitchFamily="18" charset="0"/>
              </a:rPr>
              <a:t>Reduce Bureaucracy</a:t>
            </a:r>
            <a:endParaRPr lang="en-US" sz="2500" b="1" dirty="0">
              <a:solidFill>
                <a:schemeClr val="bg1"/>
              </a:solidFill>
              <a:latin typeface="Futura Bk BT" panose="020B0502020204020303" pitchFamily="34" charset="0"/>
              <a:ea typeface="Futura" panose="02020800000000000000" pitchFamily="18" charset="0"/>
              <a:cs typeface="Futura" panose="02020800000000000000" pitchFamily="18" charset="0"/>
            </a:endParaRPr>
          </a:p>
        </p:txBody>
      </p:sp>
      <p:sp>
        <p:nvSpPr>
          <p:cNvPr id="12" name="Figura a mano libera 11"/>
          <p:cNvSpPr/>
          <p:nvPr/>
        </p:nvSpPr>
        <p:spPr>
          <a:xfrm>
            <a:off x="9313948" y="5621445"/>
            <a:ext cx="1778804" cy="578561"/>
          </a:xfrm>
          <a:custGeom>
            <a:avLst/>
            <a:gdLst>
              <a:gd name="connsiteX0" fmla="*/ 0 w 1454888"/>
              <a:gd name="connsiteY0" fmla="*/ 57856 h 578561"/>
              <a:gd name="connsiteX1" fmla="*/ 57856 w 1454888"/>
              <a:gd name="connsiteY1" fmla="*/ 0 h 578561"/>
              <a:gd name="connsiteX2" fmla="*/ 1397032 w 1454888"/>
              <a:gd name="connsiteY2" fmla="*/ 0 h 578561"/>
              <a:gd name="connsiteX3" fmla="*/ 1454888 w 1454888"/>
              <a:gd name="connsiteY3" fmla="*/ 57856 h 578561"/>
              <a:gd name="connsiteX4" fmla="*/ 1454888 w 1454888"/>
              <a:gd name="connsiteY4" fmla="*/ 520705 h 578561"/>
              <a:gd name="connsiteX5" fmla="*/ 1397032 w 1454888"/>
              <a:gd name="connsiteY5" fmla="*/ 578561 h 578561"/>
              <a:gd name="connsiteX6" fmla="*/ 57856 w 1454888"/>
              <a:gd name="connsiteY6" fmla="*/ 578561 h 578561"/>
              <a:gd name="connsiteX7" fmla="*/ 0 w 1454888"/>
              <a:gd name="connsiteY7" fmla="*/ 520705 h 578561"/>
              <a:gd name="connsiteX8" fmla="*/ 0 w 1454888"/>
              <a:gd name="connsiteY8" fmla="*/ 57856 h 578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54888" h="578561">
                <a:moveTo>
                  <a:pt x="0" y="57856"/>
                </a:moveTo>
                <a:cubicBezTo>
                  <a:pt x="0" y="25903"/>
                  <a:pt x="25903" y="0"/>
                  <a:pt x="57856" y="0"/>
                </a:cubicBezTo>
                <a:lnTo>
                  <a:pt x="1397032" y="0"/>
                </a:lnTo>
                <a:cubicBezTo>
                  <a:pt x="1428985" y="0"/>
                  <a:pt x="1454888" y="25903"/>
                  <a:pt x="1454888" y="57856"/>
                </a:cubicBezTo>
                <a:lnTo>
                  <a:pt x="1454888" y="520705"/>
                </a:lnTo>
                <a:cubicBezTo>
                  <a:pt x="1454888" y="552658"/>
                  <a:pt x="1428985" y="578561"/>
                  <a:pt x="1397032" y="578561"/>
                </a:cubicBezTo>
                <a:lnTo>
                  <a:pt x="57856" y="578561"/>
                </a:lnTo>
                <a:cubicBezTo>
                  <a:pt x="25903" y="578561"/>
                  <a:pt x="0" y="552658"/>
                  <a:pt x="0" y="520705"/>
                </a:cubicBezTo>
                <a:lnTo>
                  <a:pt x="0" y="57856"/>
                </a:lnTo>
                <a:close/>
              </a:path>
            </a:pathLst>
          </a:custGeom>
          <a:solidFill>
            <a:schemeClr val="accent3">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9810" tIns="58855" rIns="79810" bIns="58855" numCol="1" spcCol="1270" anchor="ctr" anchorCtr="0">
            <a:noAutofit/>
          </a:bodyPr>
          <a:lstStyle/>
          <a:p>
            <a:pPr lvl="0" algn="ctr" defTabSz="1466850">
              <a:lnSpc>
                <a:spcPct val="90000"/>
              </a:lnSpc>
              <a:spcBef>
                <a:spcPct val="0"/>
              </a:spcBef>
              <a:spcAft>
                <a:spcPct val="35000"/>
              </a:spcAft>
            </a:pPr>
            <a:r>
              <a:rPr lang="it-IT" kern="1200" dirty="0" err="1" smtClean="0"/>
              <a:t>Current</a:t>
            </a:r>
            <a:r>
              <a:rPr lang="it-IT" kern="1200" dirty="0" smtClean="0"/>
              <a:t> state</a:t>
            </a:r>
            <a:endParaRPr lang="it-IT" kern="1200" dirty="0"/>
          </a:p>
        </p:txBody>
      </p:sp>
      <p:pic>
        <p:nvPicPr>
          <p:cNvPr id="13" name="Immagine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765351" y="2481751"/>
            <a:ext cx="605118" cy="605118"/>
          </a:xfrm>
          <a:prstGeom prst="rect">
            <a:avLst/>
          </a:prstGeom>
        </p:spPr>
      </p:pic>
      <p:pic>
        <p:nvPicPr>
          <p:cNvPr id="14" name="Immagine 1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708525" y="5547647"/>
            <a:ext cx="605118" cy="605118"/>
          </a:xfrm>
          <a:prstGeom prst="rect">
            <a:avLst/>
          </a:prstGeom>
        </p:spPr>
      </p:pic>
      <p:pic>
        <p:nvPicPr>
          <p:cNvPr id="15" name="Immagine 1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048303" y="5547647"/>
            <a:ext cx="605118" cy="605118"/>
          </a:xfrm>
          <a:prstGeom prst="rect">
            <a:avLst/>
          </a:prstGeom>
        </p:spPr>
      </p:pic>
      <p:pic>
        <p:nvPicPr>
          <p:cNvPr id="16" name="Immagine 1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423279" y="5547647"/>
            <a:ext cx="605118" cy="605118"/>
          </a:xfrm>
          <a:prstGeom prst="rect">
            <a:avLst/>
          </a:prstGeom>
        </p:spPr>
      </p:pic>
    </p:spTree>
    <p:extLst>
      <p:ext uri="{BB962C8B-B14F-4D97-AF65-F5344CB8AC3E}">
        <p14:creationId xmlns:p14="http://schemas.microsoft.com/office/powerpoint/2010/main" val="3067089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FAD6F7D5-48DE-4613-8450-5AC58F1D2EC9}"/>
                                            </p:graphicEl>
                                          </p:spTgt>
                                        </p:tgtEl>
                                        <p:attrNameLst>
                                          <p:attrName>style.visibility</p:attrName>
                                        </p:attrNameLst>
                                      </p:cBhvr>
                                      <p:to>
                                        <p:strVal val="visible"/>
                                      </p:to>
                                    </p:set>
                                    <p:animEffect transition="in" filter="fade">
                                      <p:cBhvr>
                                        <p:cTn id="12" dur="500"/>
                                        <p:tgtEl>
                                          <p:spTgt spid="5">
                                            <p:graphicEl>
                                              <a:dgm id="{FAD6F7D5-48DE-4613-8450-5AC58F1D2EC9}"/>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graphicEl>
                                              <a:dgm id="{CA8FEFBE-2F53-4F1E-B0F0-5FA22057E148}"/>
                                            </p:graphicEl>
                                          </p:spTgt>
                                        </p:tgtEl>
                                        <p:attrNameLst>
                                          <p:attrName>style.visibility</p:attrName>
                                        </p:attrNameLst>
                                      </p:cBhvr>
                                      <p:to>
                                        <p:strVal val="visible"/>
                                      </p:to>
                                    </p:set>
                                    <p:animEffect transition="in" filter="fade">
                                      <p:cBhvr>
                                        <p:cTn id="15" dur="500"/>
                                        <p:tgtEl>
                                          <p:spTgt spid="5">
                                            <p:graphicEl>
                                              <a:dgm id="{CA8FEFBE-2F53-4F1E-B0F0-5FA22057E148}"/>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graphicEl>
                                              <a:dgm id="{7EDFC336-05EF-42C6-9D00-41E456F86026}"/>
                                            </p:graphicEl>
                                          </p:spTgt>
                                        </p:tgtEl>
                                        <p:attrNameLst>
                                          <p:attrName>style.visibility</p:attrName>
                                        </p:attrNameLst>
                                      </p:cBhvr>
                                      <p:to>
                                        <p:strVal val="visible"/>
                                      </p:to>
                                    </p:set>
                                    <p:animEffect transition="in" filter="fade">
                                      <p:cBhvr>
                                        <p:cTn id="20" dur="500"/>
                                        <p:tgtEl>
                                          <p:spTgt spid="5">
                                            <p:graphicEl>
                                              <a:dgm id="{7EDFC336-05EF-42C6-9D00-41E456F86026}"/>
                                            </p:graphicEl>
                                          </p:spTgt>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5">
                                            <p:graphicEl>
                                              <a:dgm id="{F8105FD5-E480-43AB-9B0F-40B7D79EFF3B}"/>
                                            </p:graphicEl>
                                          </p:spTgt>
                                        </p:tgtEl>
                                        <p:attrNameLst>
                                          <p:attrName>style.visibility</p:attrName>
                                        </p:attrNameLst>
                                      </p:cBhvr>
                                      <p:to>
                                        <p:strVal val="visible"/>
                                      </p:to>
                                    </p:set>
                                    <p:animEffect transition="in" filter="fade">
                                      <p:cBhvr>
                                        <p:cTn id="24" dur="500"/>
                                        <p:tgtEl>
                                          <p:spTgt spid="5">
                                            <p:graphicEl>
                                              <a:dgm id="{F8105FD5-E480-43AB-9B0F-40B7D79EFF3B}"/>
                                            </p:graphic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graphicEl>
                                              <a:dgm id="{23B4AD7E-AE3A-414A-89D8-DAF200E118F0}"/>
                                            </p:graphicEl>
                                          </p:spTgt>
                                        </p:tgtEl>
                                        <p:attrNameLst>
                                          <p:attrName>style.visibility</p:attrName>
                                        </p:attrNameLst>
                                      </p:cBhvr>
                                      <p:to>
                                        <p:strVal val="visible"/>
                                      </p:to>
                                    </p:set>
                                    <p:animEffect transition="in" filter="fade">
                                      <p:cBhvr>
                                        <p:cTn id="27" dur="500"/>
                                        <p:tgtEl>
                                          <p:spTgt spid="5">
                                            <p:graphicEl>
                                              <a:dgm id="{23B4AD7E-AE3A-414A-89D8-DAF200E118F0}"/>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500"/>
                                        <p:tgtEl>
                                          <p:spTgt spid="8"/>
                                        </p:tgtEl>
                                      </p:cBhvr>
                                    </p:animEffect>
                                  </p:childTnLst>
                                </p:cTn>
                              </p:par>
                            </p:childTnLst>
                          </p:cTn>
                        </p:par>
                        <p:par>
                          <p:cTn id="51" fill="hold">
                            <p:stCondLst>
                              <p:cond delay="500"/>
                            </p:stCondLst>
                            <p:childTnLst>
                              <p:par>
                                <p:cTn id="52" presetID="10"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500"/>
                                        <p:tgtEl>
                                          <p:spTgt spid="7"/>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500"/>
                                        <p:tgtEl>
                                          <p:spTgt spid="14"/>
                                        </p:tgtEl>
                                      </p:cBhvr>
                                    </p:animEffect>
                                  </p:childTnLst>
                                </p:cTn>
                              </p:par>
                            </p:childTnLst>
                          </p:cTn>
                        </p:par>
                        <p:par>
                          <p:cTn id="63" fill="hold">
                            <p:stCondLst>
                              <p:cond delay="500"/>
                            </p:stCondLst>
                            <p:childTnLst>
                              <p:par>
                                <p:cTn id="64" presetID="10" presetClass="entr" presetSubtype="0"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500"/>
                                        <p:tgtEl>
                                          <p:spTgt spid="15"/>
                                        </p:tgtEl>
                                      </p:cBhvr>
                                    </p:animEffect>
                                  </p:childTnLst>
                                </p:cTn>
                              </p:par>
                            </p:childTnLst>
                          </p:cTn>
                        </p:par>
                        <p:par>
                          <p:cTn id="67" fill="hold">
                            <p:stCondLst>
                              <p:cond delay="1000"/>
                            </p:stCondLst>
                            <p:childTnLst>
                              <p:par>
                                <p:cTn id="68" presetID="10" presetClass="entr" presetSubtype="0" fill="hold" nodeType="after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fade">
                                      <p:cBhvr>
                                        <p:cTn id="7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P spid="6" grpId="0"/>
      <p:bldP spid="7" grpId="0" animBg="1"/>
      <p:bldP spid="9" grpId="0" animBg="1"/>
      <p:bldP spid="10" grpId="0" animBg="1"/>
      <p:bldP spid="11" grpId="0"/>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94" y="0"/>
            <a:ext cx="12240109" cy="6858000"/>
          </a:xfrm>
          <a:prstGeom prst="rect">
            <a:avLst/>
          </a:prstGeom>
        </p:spPr>
      </p:pic>
      <p:pic>
        <p:nvPicPr>
          <p:cNvPr id="2" name="Immagine 1"/>
          <p:cNvPicPr>
            <a:picLocks noChangeAspect="1"/>
          </p:cNvPicPr>
          <p:nvPr/>
        </p:nvPicPr>
        <p:blipFill>
          <a:blip r:embed="rId4">
            <a:extLst>
              <a:ext uri="{BEBA8EAE-BF5A-486C-A8C5-ECC9F3942E4B}">
                <a14:imgProps xmlns:a14="http://schemas.microsoft.com/office/drawing/2010/main">
                  <a14:imgLayer r:embed="rId5">
                    <a14:imgEffect>
                      <a14:sharpenSoften amount="-100000"/>
                    </a14:imgEffect>
                  </a14:imgLayer>
                </a14:imgProps>
              </a:ext>
              <a:ext uri="{28A0092B-C50C-407E-A947-70E740481C1C}">
                <a14:useLocalDpi xmlns:a14="http://schemas.microsoft.com/office/drawing/2010/main" val="0"/>
              </a:ext>
            </a:extLst>
          </a:blip>
          <a:stretch>
            <a:fillRect/>
          </a:stretch>
        </p:blipFill>
        <p:spPr>
          <a:xfrm>
            <a:off x="-53994" y="-1"/>
            <a:ext cx="12245994" cy="6858000"/>
          </a:xfrm>
          <a:prstGeom prst="rect">
            <a:avLst/>
          </a:prstGeom>
          <a:effectLst>
            <a:glow>
              <a:schemeClr val="accent1"/>
            </a:glow>
          </a:effectLst>
        </p:spPr>
      </p:pic>
      <p:sp>
        <p:nvSpPr>
          <p:cNvPr id="3" name="Titolo 2"/>
          <p:cNvSpPr>
            <a:spLocks noGrp="1"/>
          </p:cNvSpPr>
          <p:nvPr>
            <p:ph type="title"/>
          </p:nvPr>
        </p:nvSpPr>
        <p:spPr/>
        <p:txBody>
          <a:bodyPr/>
          <a:lstStyle/>
          <a:p>
            <a:r>
              <a:rPr lang="en-US" dirty="0" err="1" smtClean="0">
                <a:solidFill>
                  <a:schemeClr val="bg1"/>
                </a:solidFill>
                <a:latin typeface="Futura Bk BT" panose="020B0502020204020303" pitchFamily="34" charset="0"/>
              </a:rPr>
              <a:t>Sitography</a:t>
            </a:r>
            <a:endParaRPr lang="en-US" dirty="0">
              <a:solidFill>
                <a:schemeClr val="bg1"/>
              </a:solidFill>
              <a:latin typeface="Futura Bk BT" panose="020B0502020204020303" pitchFamily="34" charset="0"/>
            </a:endParaRPr>
          </a:p>
        </p:txBody>
      </p:sp>
      <p:sp>
        <p:nvSpPr>
          <p:cNvPr id="4" name="Segnaposto contenuto 3"/>
          <p:cNvSpPr>
            <a:spLocks noGrp="1"/>
          </p:cNvSpPr>
          <p:nvPr>
            <p:ph idx="1"/>
          </p:nvPr>
        </p:nvSpPr>
        <p:spPr/>
        <p:txBody>
          <a:bodyPr/>
          <a:lstStyle/>
          <a:p>
            <a:r>
              <a:rPr lang="en-US" dirty="0">
                <a:solidFill>
                  <a:schemeClr val="bg1"/>
                </a:solidFill>
              </a:rPr>
              <a:t>http://</a:t>
            </a:r>
            <a:r>
              <a:rPr lang="en-US" dirty="0" smtClean="0">
                <a:solidFill>
                  <a:schemeClr val="bg1"/>
                </a:solidFill>
              </a:rPr>
              <a:t>www.bbc.com/news/uk-politics-32810887</a:t>
            </a:r>
          </a:p>
          <a:p>
            <a:r>
              <a:rPr lang="en-US" dirty="0">
                <a:solidFill>
                  <a:schemeClr val="bg1"/>
                </a:solidFill>
              </a:rPr>
              <a:t>http://www.bbc.com/news/uk-politics-42959175</a:t>
            </a:r>
          </a:p>
          <a:p>
            <a:r>
              <a:rPr lang="en-US" dirty="0" smtClean="0">
                <a:solidFill>
                  <a:schemeClr val="bg1"/>
                </a:solidFill>
              </a:rPr>
              <a:t>https</a:t>
            </a:r>
            <a:r>
              <a:rPr lang="en-US" dirty="0">
                <a:solidFill>
                  <a:schemeClr val="bg1"/>
                </a:solidFill>
              </a:rPr>
              <a:t>://</a:t>
            </a:r>
            <a:r>
              <a:rPr lang="en-US" dirty="0" smtClean="0">
                <a:solidFill>
                  <a:schemeClr val="bg1"/>
                </a:solidFill>
              </a:rPr>
              <a:t>www.scotsman.com/news/politics/general-election/brexit-12-objectives-of-theresa-may-s-negotiations-1-4341562</a:t>
            </a:r>
          </a:p>
          <a:p>
            <a:r>
              <a:rPr lang="en-US" dirty="0">
                <a:solidFill>
                  <a:schemeClr val="bg1"/>
                </a:solidFill>
              </a:rPr>
              <a:t>http://</a:t>
            </a:r>
            <a:r>
              <a:rPr lang="en-US" dirty="0" smtClean="0">
                <a:solidFill>
                  <a:schemeClr val="bg1"/>
                </a:solidFill>
              </a:rPr>
              <a:t>www.ilsole24ore.com/art/mondo/2016-06-17/brexit-le-cinque-ragioni-due-fronti-leave-e-remain-155154.shtml?uuid=ADxqW2d</a:t>
            </a:r>
          </a:p>
          <a:p>
            <a:r>
              <a:rPr lang="en-US" dirty="0" smtClean="0">
                <a:solidFill>
                  <a:schemeClr val="bg1"/>
                </a:solidFill>
              </a:rPr>
              <a:t>http://www.ilpost.it</a:t>
            </a:r>
          </a:p>
          <a:p>
            <a:r>
              <a:rPr lang="en-US" dirty="0">
                <a:solidFill>
                  <a:schemeClr val="bg1"/>
                </a:solidFill>
              </a:rPr>
              <a:t>http://</a:t>
            </a:r>
            <a:r>
              <a:rPr lang="en-US" dirty="0" smtClean="0">
                <a:solidFill>
                  <a:schemeClr val="bg1"/>
                </a:solidFill>
              </a:rPr>
              <a:t>www.tpi.it</a:t>
            </a:r>
            <a:endParaRPr lang="en-US" dirty="0" smtClean="0">
              <a:solidFill>
                <a:schemeClr val="bg1"/>
              </a:solidFill>
            </a:endParaRPr>
          </a:p>
        </p:txBody>
      </p:sp>
    </p:spTree>
    <p:extLst>
      <p:ext uri="{BB962C8B-B14F-4D97-AF65-F5344CB8AC3E}">
        <p14:creationId xmlns:p14="http://schemas.microsoft.com/office/powerpoint/2010/main" val="4181744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500"/>
                                        <p:tgtEl>
                                          <p:spTgt spid="4">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500"/>
                                        <p:tgtEl>
                                          <p:spTgt spid="4">
                                            <p:txEl>
                                              <p:pRg st="4" end="4"/>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fade">
                                      <p:cBhvr>
                                        <p:cTn id="27" dur="500"/>
                                        <p:tgtEl>
                                          <p:spTgt spid="4">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3"/>
                                        </p:tgtEl>
                                      </p:cBhvr>
                                    </p:animEffect>
                                    <p:set>
                                      <p:cBhvr>
                                        <p:cTn id="32" dur="1" fill="hold">
                                          <p:stCondLst>
                                            <p:cond delay="499"/>
                                          </p:stCondLst>
                                        </p:cTn>
                                        <p:tgtEl>
                                          <p:spTgt spid="3"/>
                                        </p:tgtEl>
                                        <p:attrNameLst>
                                          <p:attrName>style.visibility</p:attrName>
                                        </p:attrNameLst>
                                      </p:cBhvr>
                                      <p:to>
                                        <p:strVal val="hidden"/>
                                      </p:to>
                                    </p:set>
                                  </p:childTnLst>
                                </p:cTn>
                              </p:par>
                              <p:par>
                                <p:cTn id="33" presetID="10" presetClass="exit" presetSubtype="0" fill="hold" grpId="1" nodeType="withEffect">
                                  <p:stCondLst>
                                    <p:cond delay="0"/>
                                  </p:stCondLst>
                                  <p:childTnLst>
                                    <p:animEffect transition="out" filter="fade">
                                      <p:cBhvr>
                                        <p:cTn id="34" dur="500"/>
                                        <p:tgtEl>
                                          <p:spTgt spid="4">
                                            <p:txEl>
                                              <p:pRg st="0" end="0"/>
                                            </p:txEl>
                                          </p:spTgt>
                                        </p:tgtEl>
                                      </p:cBhvr>
                                    </p:animEffect>
                                    <p:set>
                                      <p:cBhvr>
                                        <p:cTn id="35" dur="1" fill="hold">
                                          <p:stCondLst>
                                            <p:cond delay="499"/>
                                          </p:stCondLst>
                                        </p:cTn>
                                        <p:tgtEl>
                                          <p:spTgt spid="4">
                                            <p:txEl>
                                              <p:pRg st="0" end="0"/>
                                            </p:txEl>
                                          </p:spTgt>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500"/>
                                        <p:tgtEl>
                                          <p:spTgt spid="4">
                                            <p:txEl>
                                              <p:pRg st="1" end="1"/>
                                            </p:txEl>
                                          </p:spTgt>
                                        </p:tgtEl>
                                      </p:cBhvr>
                                    </p:animEffect>
                                    <p:set>
                                      <p:cBhvr>
                                        <p:cTn id="38" dur="1" fill="hold">
                                          <p:stCondLst>
                                            <p:cond delay="499"/>
                                          </p:stCondLst>
                                        </p:cTn>
                                        <p:tgtEl>
                                          <p:spTgt spid="4">
                                            <p:txEl>
                                              <p:pRg st="1" end="1"/>
                                            </p:txEl>
                                          </p:spTgt>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500"/>
                                        <p:tgtEl>
                                          <p:spTgt spid="4">
                                            <p:txEl>
                                              <p:pRg st="2" end="2"/>
                                            </p:txEl>
                                          </p:spTgt>
                                        </p:tgtEl>
                                      </p:cBhvr>
                                    </p:animEffect>
                                    <p:set>
                                      <p:cBhvr>
                                        <p:cTn id="41" dur="1" fill="hold">
                                          <p:stCondLst>
                                            <p:cond delay="499"/>
                                          </p:stCondLst>
                                        </p:cTn>
                                        <p:tgtEl>
                                          <p:spTgt spid="4">
                                            <p:txEl>
                                              <p:pRg st="2" end="2"/>
                                            </p:txEl>
                                          </p:spTgt>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500"/>
                                        <p:tgtEl>
                                          <p:spTgt spid="4">
                                            <p:txEl>
                                              <p:pRg st="3" end="3"/>
                                            </p:txEl>
                                          </p:spTgt>
                                        </p:tgtEl>
                                      </p:cBhvr>
                                    </p:animEffect>
                                    <p:set>
                                      <p:cBhvr>
                                        <p:cTn id="44" dur="1" fill="hold">
                                          <p:stCondLst>
                                            <p:cond delay="499"/>
                                          </p:stCondLst>
                                        </p:cTn>
                                        <p:tgtEl>
                                          <p:spTgt spid="4">
                                            <p:txEl>
                                              <p:pRg st="3" end="3"/>
                                            </p:txEl>
                                          </p:spTgt>
                                        </p:tgtEl>
                                        <p:attrNameLst>
                                          <p:attrName>style.visibility</p:attrName>
                                        </p:attrNameLst>
                                      </p:cBhvr>
                                      <p:to>
                                        <p:strVal val="hidden"/>
                                      </p:to>
                                    </p:set>
                                  </p:childTnLst>
                                </p:cTn>
                              </p:par>
                              <p:par>
                                <p:cTn id="45" presetID="10" presetClass="exit" presetSubtype="0" fill="hold" grpId="1" nodeType="withEffect">
                                  <p:stCondLst>
                                    <p:cond delay="0"/>
                                  </p:stCondLst>
                                  <p:childTnLst>
                                    <p:animEffect transition="out" filter="fade">
                                      <p:cBhvr>
                                        <p:cTn id="46" dur="500"/>
                                        <p:tgtEl>
                                          <p:spTgt spid="4">
                                            <p:txEl>
                                              <p:pRg st="4" end="4"/>
                                            </p:txEl>
                                          </p:spTgt>
                                        </p:tgtEl>
                                      </p:cBhvr>
                                    </p:animEffect>
                                    <p:set>
                                      <p:cBhvr>
                                        <p:cTn id="47" dur="1" fill="hold">
                                          <p:stCondLst>
                                            <p:cond delay="499"/>
                                          </p:stCondLst>
                                        </p:cTn>
                                        <p:tgtEl>
                                          <p:spTgt spid="4">
                                            <p:txEl>
                                              <p:pRg st="4" end="4"/>
                                            </p:txEl>
                                          </p:spTgt>
                                        </p:tgtEl>
                                        <p:attrNameLst>
                                          <p:attrName>style.visibility</p:attrName>
                                        </p:attrNameLst>
                                      </p:cBhvr>
                                      <p:to>
                                        <p:strVal val="hidden"/>
                                      </p:to>
                                    </p:set>
                                  </p:childTnLst>
                                </p:cTn>
                              </p:par>
                              <p:par>
                                <p:cTn id="48" presetID="10" presetClass="exit" presetSubtype="0" fill="hold" grpId="1" nodeType="withEffect">
                                  <p:stCondLst>
                                    <p:cond delay="0"/>
                                  </p:stCondLst>
                                  <p:childTnLst>
                                    <p:animEffect transition="out" filter="fade">
                                      <p:cBhvr>
                                        <p:cTn id="49" dur="500"/>
                                        <p:tgtEl>
                                          <p:spTgt spid="4">
                                            <p:txEl>
                                              <p:pRg st="5" end="5"/>
                                            </p:txEl>
                                          </p:spTgt>
                                        </p:tgtEl>
                                      </p:cBhvr>
                                    </p:animEffect>
                                    <p:set>
                                      <p:cBhvr>
                                        <p:cTn id="50" dur="1" fill="hold">
                                          <p:stCondLst>
                                            <p:cond delay="499"/>
                                          </p:stCondLst>
                                        </p:cTn>
                                        <p:tgtEl>
                                          <p:spTgt spid="4">
                                            <p:txEl>
                                              <p:pRg st="5" end="5"/>
                                            </p:txEl>
                                          </p:spTgt>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0" presetClass="exit" presetSubtype="0" fill="hold" nodeType="clickEffect">
                                  <p:stCondLst>
                                    <p:cond delay="0"/>
                                  </p:stCondLst>
                                  <p:childTnLst>
                                    <p:animEffect transition="out" filter="fade">
                                      <p:cBhvr>
                                        <p:cTn id="54" dur="500"/>
                                        <p:tgtEl>
                                          <p:spTgt spid="2"/>
                                        </p:tgtEl>
                                      </p:cBhvr>
                                    </p:animEffect>
                                    <p:set>
                                      <p:cBhvr>
                                        <p:cTn id="55"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uiExpand="1" build="p"/>
      <p:bldP spid="4" grpId="1" uiExpand="1" build="p"/>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TotalTime>
  <Words>587</Words>
  <Application>Microsoft Office PowerPoint</Application>
  <PresentationFormat>Widescreen</PresentationFormat>
  <Paragraphs>51</Paragraphs>
  <Slides>3</Slides>
  <Notes>3</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3</vt:i4>
      </vt:variant>
    </vt:vector>
  </HeadingPairs>
  <TitlesOfParts>
    <vt:vector size="9" baseType="lpstr">
      <vt:lpstr>Arial</vt:lpstr>
      <vt:lpstr>Calibri</vt:lpstr>
      <vt:lpstr>Calibri Light</vt:lpstr>
      <vt:lpstr>Futura</vt:lpstr>
      <vt:lpstr>Futura Bk BT</vt:lpstr>
      <vt:lpstr>Tema di Office</vt:lpstr>
      <vt:lpstr>Presentazione standard di PowerPoint</vt:lpstr>
      <vt:lpstr>Presentazione standard di PowerPoint</vt:lpstr>
      <vt:lpstr>Sitography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Carlo Bollini</dc:creator>
  <cp:lastModifiedBy>Carlo Bollini</cp:lastModifiedBy>
  <cp:revision>17</cp:revision>
  <dcterms:created xsi:type="dcterms:W3CDTF">2018-03-07T11:50:54Z</dcterms:created>
  <dcterms:modified xsi:type="dcterms:W3CDTF">2018-03-08T14:54:15Z</dcterms:modified>
</cp:coreProperties>
</file>